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0273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4819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8404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3574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4472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7363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3660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01794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620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5540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0033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2158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781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8209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9201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4542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4515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AA19-9F89-489A-9C63-8E13554391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9546D-F6C7-4275-A9EF-DA790638D3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71619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Heylin</a:t>
            </a:r>
            <a:r>
              <a:rPr lang="es-ES" dirty="0" smtClean="0"/>
              <a:t> Daniela Aguilar </a:t>
            </a:r>
            <a:r>
              <a:rPr lang="es-ES" dirty="0" err="1" smtClean="0"/>
              <a:t>Martinez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</a:t>
            </a:r>
            <a:r>
              <a:rPr lang="es-ES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455379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Pueden girar la cabeza hasta 270 grados ya que los ojos no los pueden mover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8283388" y="3055172"/>
            <a:ext cx="2657139" cy="31412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8799755" y="3743661"/>
            <a:ext cx="602429" cy="5593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9735670" y="3711388"/>
            <a:ext cx="570156" cy="6239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9297296" y="4351468"/>
            <a:ext cx="629322" cy="5486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8924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Heylin Daniela Aguilar Martinez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Heylin Daniela Aguilar Martinez</dc:title>
  <dc:creator>GNet</dc:creator>
  <cp:lastModifiedBy>GNet</cp:lastModifiedBy>
  <cp:revision>3</cp:revision>
  <dcterms:created xsi:type="dcterms:W3CDTF">2025-10-15T14:28:59Z</dcterms:created>
  <dcterms:modified xsi:type="dcterms:W3CDTF">2025-10-15T14:45:18Z</dcterms:modified>
</cp:coreProperties>
</file>