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8" autoAdjust="0"/>
    <p:restoredTop sz="94660"/>
  </p:normalViewPr>
  <p:slideViewPr>
    <p:cSldViewPr snapToGrid="0">
      <p:cViewPr varScale="1">
        <p:scale>
          <a:sx n="87" d="100"/>
          <a:sy n="87" d="100"/>
        </p:scale>
        <p:origin x="114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D47-5014-4B41-AA23-3558FAA7E8D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2BE3-B19F-4E75-A5FC-83284A983B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6223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D47-5014-4B41-AA23-3558FAA7E8D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2BE3-B19F-4E75-A5FC-83284A983B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4747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D47-5014-4B41-AA23-3558FAA7E8D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2BE3-B19F-4E75-A5FC-83284A983B22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9659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D47-5014-4B41-AA23-3558FAA7E8D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2BE3-B19F-4E75-A5FC-83284A983B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23597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D47-5014-4B41-AA23-3558FAA7E8D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2BE3-B19F-4E75-A5FC-83284A983B22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11675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D47-5014-4B41-AA23-3558FAA7E8D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2BE3-B19F-4E75-A5FC-83284A983B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119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D47-5014-4B41-AA23-3558FAA7E8D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2BE3-B19F-4E75-A5FC-83284A983B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3687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D47-5014-4B41-AA23-3558FAA7E8D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2BE3-B19F-4E75-A5FC-83284A983B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9559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D47-5014-4B41-AA23-3558FAA7E8D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2BE3-B19F-4E75-A5FC-83284A983B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5594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D47-5014-4B41-AA23-3558FAA7E8D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2BE3-B19F-4E75-A5FC-83284A983B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689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D47-5014-4B41-AA23-3558FAA7E8D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2BE3-B19F-4E75-A5FC-83284A983B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0871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D47-5014-4B41-AA23-3558FAA7E8D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2BE3-B19F-4E75-A5FC-83284A983B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6219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D47-5014-4B41-AA23-3558FAA7E8D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2BE3-B19F-4E75-A5FC-83284A983B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0202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D47-5014-4B41-AA23-3558FAA7E8D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2BE3-B19F-4E75-A5FC-83284A983B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230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D47-5014-4B41-AA23-3558FAA7E8D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2BE3-B19F-4E75-A5FC-83284A983B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200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D47-5014-4B41-AA23-3558FAA7E8D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2BE3-B19F-4E75-A5FC-83284A983B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7359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E7D47-5014-4B41-AA23-3558FAA7E8D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3482BE3-B19F-4E75-A5FC-83284A983B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4509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Michelle Alejandra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3ro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276864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076240" y="738129"/>
            <a:ext cx="2974555" cy="12118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 ajolote: Puede regenerar partes de su cuerpo como la cola, las patas y hasta partes de su cerebro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2980100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</TotalTime>
  <Words>24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Michelle Alejandra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Michelle Alejandra</dc:title>
  <dc:creator>GNet</dc:creator>
  <cp:lastModifiedBy>GNet</cp:lastModifiedBy>
  <cp:revision>2</cp:revision>
  <dcterms:created xsi:type="dcterms:W3CDTF">2025-10-08T15:14:11Z</dcterms:created>
  <dcterms:modified xsi:type="dcterms:W3CDTF">2025-10-08T15:21:46Z</dcterms:modified>
</cp:coreProperties>
</file>