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631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260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3219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891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3278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6056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0639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3629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153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064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727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0264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945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522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2753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554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669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C1511-757C-4FD8-A191-1AA23311923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88D69-9680-46C3-85D3-B8430AE0A8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1706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Michelle Alejandra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72047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giran la cabeza hasta 270 </a:t>
            </a:r>
            <a:r>
              <a:rPr lang="es-ES" dirty="0" err="1" smtClean="0"/>
              <a:t>gds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 flipH="1">
            <a:off x="6019799" y="1935921"/>
            <a:ext cx="3654912" cy="42062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6992471" y="3001384"/>
            <a:ext cx="613185" cy="7530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8025205" y="3001384"/>
            <a:ext cx="710004" cy="7530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mbinar 9"/>
          <p:cNvSpPr/>
          <p:nvPr/>
        </p:nvSpPr>
        <p:spPr>
          <a:xfrm>
            <a:off x="7418231" y="4056845"/>
            <a:ext cx="927279" cy="101743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867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812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093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21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Bookman Old Style</vt:lpstr>
      <vt:lpstr>Rockwell</vt:lpstr>
      <vt:lpstr>Damask</vt:lpstr>
      <vt:lpstr>Michelle Alejandra </vt:lpstr>
      <vt:lpstr>Los búhos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Michelle Alejandra</dc:title>
  <dc:creator>GNet</dc:creator>
  <cp:lastModifiedBy>GNet</cp:lastModifiedBy>
  <cp:revision>3</cp:revision>
  <dcterms:created xsi:type="dcterms:W3CDTF">2025-10-15T14:57:29Z</dcterms:created>
  <dcterms:modified xsi:type="dcterms:W3CDTF">2025-10-15T15:14:09Z</dcterms:modified>
</cp:coreProperties>
</file>