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784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708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7018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1728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079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7400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8249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383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6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8671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44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856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959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769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951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114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44ACE-2E0C-4B61-9C14-EE1122ADC32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E6A50D-C1B2-4061-AD9E-B6C911C61A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054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YeniferAdriana</a:t>
            </a:r>
            <a:r>
              <a:rPr lang="es-GT" dirty="0" smtClean="0"/>
              <a:t> </a:t>
            </a:r>
            <a:r>
              <a:rPr lang="es-GT" dirty="0" err="1" smtClean="0"/>
              <a:t>Arrecis</a:t>
            </a:r>
            <a:r>
              <a:rPr lang="es-GT" dirty="0" smtClean="0"/>
              <a:t>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163719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157472" y="1499616"/>
            <a:ext cx="3474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ajolote:</a:t>
            </a:r>
          </a:p>
          <a:p>
            <a:r>
              <a:rPr lang="es-GT" dirty="0" smtClean="0"/>
              <a:t> puede regenerar </a:t>
            </a:r>
            <a:r>
              <a:rPr lang="es-GT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partes de su cuerpo, como la cola</a:t>
            </a:r>
            <a:r>
              <a:rPr lang="es-GT" dirty="0" smtClean="0"/>
              <a:t>, las patas  y hasta parte de su</a:t>
            </a:r>
            <a:r>
              <a:rPr lang="es-GT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s-GT" dirty="0" smtClean="0"/>
              <a:t>cuerpo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414250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YeniferAdriana Arrecis Fajardo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YeniferAdriana Arrecis Fajardo</dc:title>
  <dc:creator>GNet</dc:creator>
  <cp:lastModifiedBy>GNet</cp:lastModifiedBy>
  <cp:revision>3</cp:revision>
  <dcterms:created xsi:type="dcterms:W3CDTF">2025-10-08T14:37:04Z</dcterms:created>
  <dcterms:modified xsi:type="dcterms:W3CDTF">2025-10-08T14:50:03Z</dcterms:modified>
</cp:coreProperties>
</file>