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621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700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6362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616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867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5085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9843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5035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79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73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491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424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889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83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817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90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158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27024-5D17-4BE0-B55D-4421F1E8BA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E82CE-D74F-4389-B0E7-D98B2179E2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513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Yenifer</a:t>
            </a:r>
            <a:r>
              <a:rPr lang="es-ES" dirty="0" smtClean="0"/>
              <a:t> Adriana </a:t>
            </a:r>
            <a:r>
              <a:rPr lang="es-ES" dirty="0" err="1" smtClean="0"/>
              <a:t>Arrecis</a:t>
            </a:r>
            <a:r>
              <a:rPr lang="es-ES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04365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788400" y="3314700"/>
            <a:ext cx="2184400" cy="2146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194800" y="3721100"/>
            <a:ext cx="685800" cy="774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982200" y="3721100"/>
            <a:ext cx="698500" cy="774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9740900" y="4686300"/>
            <a:ext cx="939800" cy="55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72471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Yenifer Adriana Arrecis Fajardo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Yenifer Adriana Arrecis Fajardo</dc:title>
  <dc:creator>GNet</dc:creator>
  <cp:lastModifiedBy>GNet</cp:lastModifiedBy>
  <cp:revision>3</cp:revision>
  <dcterms:created xsi:type="dcterms:W3CDTF">2025-10-15T14:29:01Z</dcterms:created>
  <dcterms:modified xsi:type="dcterms:W3CDTF">2025-10-15T14:45:19Z</dcterms:modified>
</cp:coreProperties>
</file>