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7553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605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85754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036318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5677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16425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486143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0748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81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0199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7769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6780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766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6649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8882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3455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B5512-F996-40E7-B38D-5367EEBC8921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FA23DEF-E6C4-4B36-A082-1A7492982C8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279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BRITTANY DANIELA AVELAR CANAN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06041226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670300" y="2641600"/>
            <a:ext cx="42418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</a:t>
            </a:r>
            <a:r>
              <a:rPr lang="es-ES" dirty="0" smtClean="0"/>
              <a:t> </a:t>
            </a:r>
            <a:r>
              <a:rPr lang="es-ES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AJOLOTE: PUEDE REGENERAR PARTES DE SU CUERPO , COMO LA COLA LAS PATAS Y HASTA PARTE DE SU CEREBRO</a:t>
            </a:r>
            <a:endParaRPr lang="es-GT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280087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27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BRITTANY DANIELA AVELAR CANAN 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BRITTANY AVELAR</dc:title>
  <dc:creator>GNet</dc:creator>
  <cp:lastModifiedBy>GNet</cp:lastModifiedBy>
  <cp:revision>2</cp:revision>
  <dcterms:created xsi:type="dcterms:W3CDTF">2025-10-08T14:38:49Z</dcterms:created>
  <dcterms:modified xsi:type="dcterms:W3CDTF">2025-10-08T14:50:06Z</dcterms:modified>
</cp:coreProperties>
</file>