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506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565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2485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9158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4400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55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437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6477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69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317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135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2591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7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59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09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259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086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EFF5-1B45-4806-9192-1A53D5846F9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C762-F9F6-4695-A334-9C42337C14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6520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BRITTANY DANIELA AVELAR CANAN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49438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188200" y="2466559"/>
            <a:ext cx="2857500" cy="294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7442200" y="3086100"/>
            <a:ext cx="1003300" cy="1054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820150" y="3086100"/>
            <a:ext cx="971550" cy="1054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8445500" y="4343400"/>
            <a:ext cx="558800" cy="55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39601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BRITTANY DANIELA AVELAR CANAN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BRITTANY DANIELA AVELAR CANAN</dc:title>
  <dc:creator>GNet</dc:creator>
  <cp:lastModifiedBy>GNet</cp:lastModifiedBy>
  <cp:revision>3</cp:revision>
  <dcterms:created xsi:type="dcterms:W3CDTF">2025-10-15T14:28:59Z</dcterms:created>
  <dcterms:modified xsi:type="dcterms:W3CDTF">2025-10-15T14:45:21Z</dcterms:modified>
</cp:coreProperties>
</file>