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F422-BD4A-43DF-915F-9D2ADE2A2B8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0288-E7EA-48CB-9645-5F95B64A17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89817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F422-BD4A-43DF-915F-9D2ADE2A2B8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0288-E7EA-48CB-9645-5F95B64A17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908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F422-BD4A-43DF-915F-9D2ADE2A2B8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0288-E7EA-48CB-9645-5F95B64A175B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588059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F422-BD4A-43DF-915F-9D2ADE2A2B8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0288-E7EA-48CB-9645-5F95B64A17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542915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F422-BD4A-43DF-915F-9D2ADE2A2B8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0288-E7EA-48CB-9645-5F95B64A175B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38015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F422-BD4A-43DF-915F-9D2ADE2A2B8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0288-E7EA-48CB-9645-5F95B64A17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78070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F422-BD4A-43DF-915F-9D2ADE2A2B8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0288-E7EA-48CB-9645-5F95B64A17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3813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F422-BD4A-43DF-915F-9D2ADE2A2B8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0288-E7EA-48CB-9645-5F95B64A17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12821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F422-BD4A-43DF-915F-9D2ADE2A2B8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0288-E7EA-48CB-9645-5F95B64A17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2118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F422-BD4A-43DF-915F-9D2ADE2A2B8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0288-E7EA-48CB-9645-5F95B64A17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9085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F422-BD4A-43DF-915F-9D2ADE2A2B8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0288-E7EA-48CB-9645-5F95B64A17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10342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F422-BD4A-43DF-915F-9D2ADE2A2B8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0288-E7EA-48CB-9645-5F95B64A17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80371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F422-BD4A-43DF-915F-9D2ADE2A2B8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0288-E7EA-48CB-9645-5F95B64A17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6497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F422-BD4A-43DF-915F-9D2ADE2A2B8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0288-E7EA-48CB-9645-5F95B64A17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06409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F422-BD4A-43DF-915F-9D2ADE2A2B8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0288-E7EA-48CB-9645-5F95B64A17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5701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F422-BD4A-43DF-915F-9D2ADE2A2B8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0288-E7EA-48CB-9645-5F95B64A17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03685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CF422-BD4A-43DF-915F-9D2ADE2A2B8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1FA0288-E7EA-48CB-9645-5F95B64A175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963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ABNER AARON BATRES GARCIA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8594105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3711389" y="2065469"/>
            <a:ext cx="3184262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EL AJOLOTE: PUEDE REGENERAR PARTES DE SU CUERPO,COMO LA COLA LAS PATAS Y ASTA PARTE DE SU CEREBRO</a:t>
            </a:r>
            <a:endParaRPr lang="es-GT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40285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</TotalTime>
  <Words>25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ABNER AARON BATRES GARCIA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ABNER AARON BATRES GARCIA</dc:title>
  <dc:creator>GNet</dc:creator>
  <cp:lastModifiedBy>GNet</cp:lastModifiedBy>
  <cp:revision>3</cp:revision>
  <dcterms:created xsi:type="dcterms:W3CDTF">2025-10-08T14:36:36Z</dcterms:created>
  <dcterms:modified xsi:type="dcterms:W3CDTF">2025-10-08T14:50:04Z</dcterms:modified>
</cp:coreProperties>
</file>