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126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688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0096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8256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138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8628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7831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1367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363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722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347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372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6539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819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22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129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186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2D7DF-8547-415A-A420-028DB4021BD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1F7BE-F472-4F6F-845B-CC4BD4C4BB0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02805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ABNER AARON BATRES GARCIA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96270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HASTA 270 GRADOS YA QUE LOS OJOS NO LOS PUEDEN MOVER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207567" y="2088318"/>
            <a:ext cx="1894900" cy="18447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8505022" y="2566930"/>
            <a:ext cx="330506" cy="3305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507558" y="2566930"/>
            <a:ext cx="308472" cy="3305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8984255" y="3010669"/>
            <a:ext cx="341523" cy="73813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8016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20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ABNER AARON BATRES GARCIA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ABNER AARON BATRES GARCIA</dc:title>
  <dc:creator>GNet</dc:creator>
  <cp:lastModifiedBy>GNet</cp:lastModifiedBy>
  <cp:revision>3</cp:revision>
  <dcterms:created xsi:type="dcterms:W3CDTF">2025-10-15T14:25:15Z</dcterms:created>
  <dcterms:modified xsi:type="dcterms:W3CDTF">2025-10-15T14:45:18Z</dcterms:modified>
</cp:coreProperties>
</file>