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87" d="100"/>
          <a:sy n="87" d="100"/>
        </p:scale>
        <p:origin x="96" y="-1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9488B-9808-4B35-B191-92BAFABBF5C7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302FD-C3D5-49BE-A318-F7A9E4C84B6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290987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9488B-9808-4B35-B191-92BAFABBF5C7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302FD-C3D5-49BE-A318-F7A9E4C84B6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235455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9488B-9808-4B35-B191-92BAFABBF5C7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302FD-C3D5-49BE-A318-F7A9E4C84B69}" type="slidenum">
              <a:rPr lang="es-GT" smtClean="0"/>
              <a:t>‹Nº›</a:t>
            </a:fld>
            <a:endParaRPr lang="es-GT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589004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9488B-9808-4B35-B191-92BAFABBF5C7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302FD-C3D5-49BE-A318-F7A9E4C84B6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643017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9488B-9808-4B35-B191-92BAFABBF5C7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302FD-C3D5-49BE-A318-F7A9E4C84B69}" type="slidenum">
              <a:rPr lang="es-GT" smtClean="0"/>
              <a:t>‹Nº›</a:t>
            </a:fld>
            <a:endParaRPr lang="es-GT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2498976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9488B-9808-4B35-B191-92BAFABBF5C7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302FD-C3D5-49BE-A318-F7A9E4C84B6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1681268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9488B-9808-4B35-B191-92BAFABBF5C7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302FD-C3D5-49BE-A318-F7A9E4C84B6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8953222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9488B-9808-4B35-B191-92BAFABBF5C7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302FD-C3D5-49BE-A318-F7A9E4C84B6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736398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9488B-9808-4B35-B191-92BAFABBF5C7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302FD-C3D5-49BE-A318-F7A9E4C84B6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128549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9488B-9808-4B35-B191-92BAFABBF5C7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302FD-C3D5-49BE-A318-F7A9E4C84B6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592378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9488B-9808-4B35-B191-92BAFABBF5C7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302FD-C3D5-49BE-A318-F7A9E4C84B6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360332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9488B-9808-4B35-B191-92BAFABBF5C7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302FD-C3D5-49BE-A318-F7A9E4C84B6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360481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9488B-9808-4B35-B191-92BAFABBF5C7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302FD-C3D5-49BE-A318-F7A9E4C84B6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308345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9488B-9808-4B35-B191-92BAFABBF5C7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302FD-C3D5-49BE-A318-F7A9E4C84B6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457391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9488B-9808-4B35-B191-92BAFABBF5C7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302FD-C3D5-49BE-A318-F7A9E4C84B6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727328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9488B-9808-4B35-B191-92BAFABBF5C7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302FD-C3D5-49BE-A318-F7A9E4C84B6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476432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79488B-9808-4B35-B191-92BAFABBF5C7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146302FD-C3D5-49BE-A318-F7A9E4C84B6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773368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Sheila </a:t>
            </a:r>
            <a:r>
              <a:rPr lang="es-ES" dirty="0" err="1" smtClean="0"/>
              <a:t>Adalí</a:t>
            </a:r>
            <a:r>
              <a:rPr lang="es-ES" dirty="0" smtClean="0"/>
              <a:t> Cano </a:t>
            </a:r>
            <a:r>
              <a:rPr lang="es-ES" dirty="0" err="1" smtClean="0"/>
              <a:t>Corado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Tercero Básico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29319447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/>
          <p:cNvSpPr txBox="1"/>
          <p:nvPr/>
        </p:nvSpPr>
        <p:spPr>
          <a:xfrm>
            <a:off x="3305908" y="2022231"/>
            <a:ext cx="4317902" cy="947069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s-ES" dirty="0" smtClean="0">
                <a:solidFill>
                  <a:schemeClr val="bg1"/>
                </a:solidFill>
              </a:rPr>
              <a:t>El Ajolote: Puede regenerar partes de su cuerpo, como la cola, las patas y hasta partes de su cerebro</a:t>
            </a:r>
            <a:endParaRPr lang="es-GT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3914416"/>
      </p:ext>
    </p:extLst>
  </p:cSld>
  <p:clrMapOvr>
    <a:masterClrMapping/>
  </p:clrMapOvr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14</TotalTime>
  <Words>28</Words>
  <Application>Microsoft Office PowerPoint</Application>
  <PresentationFormat>Panorámica</PresentationFormat>
  <Paragraphs>3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Trebuchet MS</vt:lpstr>
      <vt:lpstr>Wingdings 3</vt:lpstr>
      <vt:lpstr>Faceta</vt:lpstr>
      <vt:lpstr>Sheila Adalí Cano Corado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Sheila Adalí Cano Corado</dc:title>
  <dc:creator>GNet</dc:creator>
  <cp:lastModifiedBy>GNet</cp:lastModifiedBy>
  <cp:revision>2</cp:revision>
  <dcterms:created xsi:type="dcterms:W3CDTF">2025-10-08T14:01:01Z</dcterms:created>
  <dcterms:modified xsi:type="dcterms:W3CDTF">2025-10-08T14:15:07Z</dcterms:modified>
</cp:coreProperties>
</file>