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0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683D9-9E35-4340-B1E8-F59B0ABF4BF1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E164-B6B2-428E-8B79-8BBE333A2AF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22323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683D9-9E35-4340-B1E8-F59B0ABF4BF1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E164-B6B2-428E-8B79-8BBE333A2AF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37913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683D9-9E35-4340-B1E8-F59B0ABF4BF1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E164-B6B2-428E-8B79-8BBE333A2AF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442996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683D9-9E35-4340-B1E8-F59B0ABF4BF1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E164-B6B2-428E-8B79-8BBE333A2AF5}" type="slidenum">
              <a:rPr lang="es-GT" smtClean="0"/>
              <a:t>‹Nº›</a:t>
            </a:fld>
            <a:endParaRPr lang="es-GT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250930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683D9-9E35-4340-B1E8-F59B0ABF4BF1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E164-B6B2-428E-8B79-8BBE333A2AF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003899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683D9-9E35-4340-B1E8-F59B0ABF4BF1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E164-B6B2-428E-8B79-8BBE333A2AF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386998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683D9-9E35-4340-B1E8-F59B0ABF4BF1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E164-B6B2-428E-8B79-8BBE333A2AF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552961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683D9-9E35-4340-B1E8-F59B0ABF4BF1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E164-B6B2-428E-8B79-8BBE333A2AF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599639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683D9-9E35-4340-B1E8-F59B0ABF4BF1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E164-B6B2-428E-8B79-8BBE333A2AF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65324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683D9-9E35-4340-B1E8-F59B0ABF4BF1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E164-B6B2-428E-8B79-8BBE333A2AF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42815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683D9-9E35-4340-B1E8-F59B0ABF4BF1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E164-B6B2-428E-8B79-8BBE333A2AF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21245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683D9-9E35-4340-B1E8-F59B0ABF4BF1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E164-B6B2-428E-8B79-8BBE333A2AF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29339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683D9-9E35-4340-B1E8-F59B0ABF4BF1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E164-B6B2-428E-8B79-8BBE333A2AF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07881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683D9-9E35-4340-B1E8-F59B0ABF4BF1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E164-B6B2-428E-8B79-8BBE333A2AF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78853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683D9-9E35-4340-B1E8-F59B0ABF4BF1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E164-B6B2-428E-8B79-8BBE333A2AF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74042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683D9-9E35-4340-B1E8-F59B0ABF4BF1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E164-B6B2-428E-8B79-8BBE333A2AF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16608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683D9-9E35-4340-B1E8-F59B0ABF4BF1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E164-B6B2-428E-8B79-8BBE333A2AF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85223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683D9-9E35-4340-B1E8-F59B0ABF4BF1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7E164-B6B2-428E-8B79-8BBE333A2AF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707342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Sheila </a:t>
            </a:r>
            <a:r>
              <a:rPr lang="es-ES" dirty="0" err="1" smtClean="0"/>
              <a:t>Adalí</a:t>
            </a:r>
            <a:r>
              <a:rPr lang="es-ES" dirty="0" smtClean="0"/>
              <a:t> Cano </a:t>
            </a:r>
            <a:r>
              <a:rPr lang="es-ES" dirty="0" err="1" smtClean="0"/>
              <a:t>Corado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Básico “C”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4567027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Búhos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 smtClean="0"/>
              <a:t>No pueden mover los ojos, en lugar de eso, giran la cabeza hasta 270 grados</a:t>
            </a:r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7658100" y="2387601"/>
            <a:ext cx="3429000" cy="3403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Extracto 7"/>
          <p:cNvSpPr/>
          <p:nvPr/>
        </p:nvSpPr>
        <p:spPr>
          <a:xfrm>
            <a:off x="9042400" y="3835400"/>
            <a:ext cx="660400" cy="584200"/>
          </a:xfrm>
          <a:prstGeom prst="flowChartExtra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Conector 5"/>
          <p:cNvSpPr/>
          <p:nvPr/>
        </p:nvSpPr>
        <p:spPr>
          <a:xfrm>
            <a:off x="8877300" y="3251200"/>
            <a:ext cx="330200" cy="457200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Conector 6"/>
          <p:cNvSpPr/>
          <p:nvPr/>
        </p:nvSpPr>
        <p:spPr>
          <a:xfrm>
            <a:off x="9613900" y="3251200"/>
            <a:ext cx="368300" cy="457200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098761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animBg="1"/>
      <p:bldP spid="8" grpId="0" animBg="1"/>
      <p:bldP spid="6" grpId="0" animBg="1"/>
      <p:bldP spid="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TM04033921[[fn=Damasco]]</Template>
  <TotalTime>16</TotalTime>
  <Words>28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Bookman Old Style</vt:lpstr>
      <vt:lpstr>Rockwell</vt:lpstr>
      <vt:lpstr>Damask</vt:lpstr>
      <vt:lpstr>Sheila Adalí Cano Corado</vt:lpstr>
      <vt:lpstr>Los Búhos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Sheila Adalí Cano Corado</dc:title>
  <dc:creator>GNet</dc:creator>
  <cp:lastModifiedBy>GNet</cp:lastModifiedBy>
  <cp:revision>3</cp:revision>
  <dcterms:created xsi:type="dcterms:W3CDTF">2025-10-15T13:59:37Z</dcterms:created>
  <dcterms:modified xsi:type="dcterms:W3CDTF">2025-10-15T14:15:40Z</dcterms:modified>
</cp:coreProperties>
</file>