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75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613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5330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369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62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86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771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1759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18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3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94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685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09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37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4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267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440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321A6-144F-4CD8-AB35-6DF35E22F86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85334-9755-4676-A099-C3870C5B51B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92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AYLIN MARIANGEL DE PAZ HERRERA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6198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HUBUOS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asta 200 grados ya que loa ojos no lo pueden mover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9273092" y="2528047"/>
            <a:ext cx="408790" cy="473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273092" y="3248809"/>
            <a:ext cx="408790" cy="441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9090213" y="3001384"/>
            <a:ext cx="1753496" cy="1624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                                                             </a:t>
            </a:r>
            <a:endParaRPr lang="es-GT" dirty="0"/>
          </a:p>
        </p:txBody>
      </p:sp>
      <p:sp>
        <p:nvSpPr>
          <p:cNvPr id="7" name="Elipse 6"/>
          <p:cNvSpPr/>
          <p:nvPr/>
        </p:nvSpPr>
        <p:spPr>
          <a:xfrm rot="1285302">
            <a:off x="9978818" y="2546519"/>
            <a:ext cx="435428" cy="5113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35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AYLIN MARIANGEL DE PAZ HERRERA</vt:lpstr>
      <vt:lpstr>LOS HUBUOS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AYLIN MARIANGEL DE PAZ HERRERA</dc:title>
  <dc:creator>GNet</dc:creator>
  <cp:lastModifiedBy>GNet</cp:lastModifiedBy>
  <cp:revision>3</cp:revision>
  <dcterms:created xsi:type="dcterms:W3CDTF">2025-10-15T14:28:38Z</dcterms:created>
  <dcterms:modified xsi:type="dcterms:W3CDTF">2025-10-15T14:45:24Z</dcterms:modified>
</cp:coreProperties>
</file>