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758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4864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140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3364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7170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884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0156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521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379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553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188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12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790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449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20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243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4D65B-0266-49D3-89E7-FCB855C289B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A4EE12-DA51-418F-8D43-16D8F4ED37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706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Darlin Rosario Donis </a:t>
            </a:r>
            <a:r>
              <a:rPr lang="es-ES" dirty="0" smtClean="0"/>
              <a:t>Donis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98382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013199" y="2396068"/>
            <a:ext cx="3488267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El ajolote puede regenerar partes de su cuerpo, como la cola, las patas y hasta parte de su cerebro </a:t>
            </a:r>
          </a:p>
        </p:txBody>
      </p:sp>
    </p:spTree>
    <p:extLst>
      <p:ext uri="{BB962C8B-B14F-4D97-AF65-F5344CB8AC3E}">
        <p14:creationId xmlns:p14="http://schemas.microsoft.com/office/powerpoint/2010/main" val="23497538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30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Darlin Rosario Donis Donis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Rosario Donis Donis</dc:title>
  <dc:creator>GNet</dc:creator>
  <cp:lastModifiedBy>GNet</cp:lastModifiedBy>
  <cp:revision>3</cp:revision>
  <dcterms:created xsi:type="dcterms:W3CDTF">2025-10-08T14:35:12Z</dcterms:created>
  <dcterms:modified xsi:type="dcterms:W3CDTF">2025-10-08T14:50:03Z</dcterms:modified>
</cp:coreProperties>
</file>