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7555-9D9D-4D14-BB0C-B735A725F1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3B96-460A-4810-BFC9-44A051D042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1548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7555-9D9D-4D14-BB0C-B735A725F1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3B96-460A-4810-BFC9-44A051D042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50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7555-9D9D-4D14-BB0C-B735A725F1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3B96-460A-4810-BFC9-44A051D042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8795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7555-9D9D-4D14-BB0C-B735A725F1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3B96-460A-4810-BFC9-44A051D04214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87449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7555-9D9D-4D14-BB0C-B735A725F1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3B96-460A-4810-BFC9-44A051D042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26424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7555-9D9D-4D14-BB0C-B735A725F1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3B96-460A-4810-BFC9-44A051D042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15126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7555-9D9D-4D14-BB0C-B735A725F1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3B96-460A-4810-BFC9-44A051D042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0938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7555-9D9D-4D14-BB0C-B735A725F1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3B96-460A-4810-BFC9-44A051D042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01037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7555-9D9D-4D14-BB0C-B735A725F1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3B96-460A-4810-BFC9-44A051D042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3001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7555-9D9D-4D14-BB0C-B735A725F1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3B96-460A-4810-BFC9-44A051D042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4164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7555-9D9D-4D14-BB0C-B735A725F1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3B96-460A-4810-BFC9-44A051D042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9575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7555-9D9D-4D14-BB0C-B735A725F1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3B96-460A-4810-BFC9-44A051D042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5352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7555-9D9D-4D14-BB0C-B735A725F1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3B96-460A-4810-BFC9-44A051D042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3524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7555-9D9D-4D14-BB0C-B735A725F1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3B96-460A-4810-BFC9-44A051D042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759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7555-9D9D-4D14-BB0C-B735A725F1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3B96-460A-4810-BFC9-44A051D042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6629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7555-9D9D-4D14-BB0C-B735A725F1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3B96-460A-4810-BFC9-44A051D042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6037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7555-9D9D-4D14-BB0C-B735A725F1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3B96-460A-4810-BFC9-44A051D042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4633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E7555-9D9D-4D14-BB0C-B735A725F1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43B96-460A-4810-BFC9-44A051D042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22317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Darlin Rosario Donis </a:t>
            </a:r>
            <a:r>
              <a:rPr lang="es-ES" dirty="0" smtClean="0"/>
              <a:t>Donis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12832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3796" y="567266"/>
            <a:ext cx="10353761" cy="1326321"/>
          </a:xfrm>
        </p:spPr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Pueden girar la cabeza hasta 270 grados ya que los ojos no los pueden mover 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7941733" y="2971799"/>
            <a:ext cx="3503624" cy="34205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8491278" y="3564468"/>
            <a:ext cx="1050655" cy="10244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9799379" y="3564468"/>
            <a:ext cx="1046421" cy="10244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>
            <a:off x="8969645" y="4566478"/>
            <a:ext cx="1447800" cy="10244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37399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7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Damasco</Template>
  <TotalTime>16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Darlin Rosario Donis Donis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Darlin Rosario Donis Donis</dc:title>
  <dc:creator>GNet</dc:creator>
  <cp:lastModifiedBy>GNet</cp:lastModifiedBy>
  <cp:revision>3</cp:revision>
  <dcterms:created xsi:type="dcterms:W3CDTF">2025-10-15T14:28:58Z</dcterms:created>
  <dcterms:modified xsi:type="dcterms:W3CDTF">2025-10-15T14:45:22Z</dcterms:modified>
</cp:coreProperties>
</file>