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5625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9480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1547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41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99462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41961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098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500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202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119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6311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8072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190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9734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875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587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8935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722A1D4-FB7F-4BAB-AB19-243A57B96EA4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E8FBE6C-84EE-4F79-B14B-CA4FD207C5F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130571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Darlin Rosario Donis </a:t>
            </a:r>
            <a:r>
              <a:rPr lang="es-ES" dirty="0" smtClean="0"/>
              <a:t>Donis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0761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en dar una vuelta sobre si mismo que en dar una vuelta alrededor del sol 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38400" y="465667"/>
            <a:ext cx="1540933" cy="14731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/>
          <p:cNvSpPr/>
          <p:nvPr/>
        </p:nvSpPr>
        <p:spPr>
          <a:xfrm>
            <a:off x="9991726" y="4783666"/>
            <a:ext cx="1651000" cy="166793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107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Darlin Rosario Donis Donis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Rosario Donis Donis</dc:title>
  <dc:creator>GNet</dc:creator>
  <cp:lastModifiedBy>GNet</cp:lastModifiedBy>
  <cp:revision>2</cp:revision>
  <dcterms:created xsi:type="dcterms:W3CDTF">2025-10-29T14:29:04Z</dcterms:created>
  <dcterms:modified xsi:type="dcterms:W3CDTF">2025-10-29T14:35:22Z</dcterms:modified>
</cp:coreProperties>
</file>