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295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352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7183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122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2928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6011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2383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206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282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757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30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165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929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284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675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07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7BF9A-4522-4D54-9BA3-5CECDA2F067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D87619-6F11-4686-A769-035C4C27F3A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7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José Pablo Escalante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555740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191000" y="2819400"/>
            <a:ext cx="35179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GT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El ajolote puede regenerar partes de su cuerpo como la cola, las patas y hasta parte de su cerebro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3845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José Pablo Escalante Santos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Pablo Escalante Santos</dc:title>
  <dc:creator>GNet</dc:creator>
  <cp:lastModifiedBy>GNet</cp:lastModifiedBy>
  <cp:revision>4</cp:revision>
  <dcterms:created xsi:type="dcterms:W3CDTF">2025-10-08T14:37:03Z</dcterms:created>
  <dcterms:modified xsi:type="dcterms:W3CDTF">2025-10-08T14:50:05Z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