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294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618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266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68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1496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712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308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027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137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540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16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018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11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916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840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524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774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A995-9555-4739-8213-2366D5702CA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1C148-1E38-4340-82C4-77A75E350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0217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Pablo Escalante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Básico</a:t>
            </a:r>
          </a:p>
          <a:p>
            <a:r>
              <a:rPr lang="es-GT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781209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4295" y="393700"/>
            <a:ext cx="10353761" cy="1326321"/>
          </a:xfrm>
        </p:spPr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7734300" y="3314700"/>
            <a:ext cx="3124200" cy="318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509000" y="4279900"/>
            <a:ext cx="660400" cy="749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553575" y="4279900"/>
            <a:ext cx="660400" cy="78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9039225" y="5372100"/>
            <a:ext cx="514350" cy="6223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2819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José Pablo Escalante Santos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Pablo Escalante Santos</dc:title>
  <dc:creator>GNet</dc:creator>
  <cp:lastModifiedBy>GNet</cp:lastModifiedBy>
  <cp:revision>3</cp:revision>
  <dcterms:created xsi:type="dcterms:W3CDTF">2025-10-15T14:28:58Z</dcterms:created>
  <dcterms:modified xsi:type="dcterms:W3CDTF">2025-10-15T14:45:11Z</dcterms:modified>
</cp:coreProperties>
</file>