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6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64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4484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088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3992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354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4827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8165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279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9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033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58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32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980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080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97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40EE3-1437-4391-915B-3E1D092764B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B43711-46DD-4520-856C-687B0A6ED2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052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Yostin</a:t>
            </a:r>
            <a:r>
              <a:rPr lang="es-ES" dirty="0" smtClean="0"/>
              <a:t> Josué Fajardo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660008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905026" y="2818504"/>
            <a:ext cx="367911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 :puede regenerar partes de su cuerpo, como la cola, las patas y hasta partes de su cerebro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239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Yostin Josué Fajardo Pichilla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Yostin Josué Fajardo Pichilla</dc:title>
  <dc:creator>GNet</dc:creator>
  <cp:lastModifiedBy>GNet</cp:lastModifiedBy>
  <cp:revision>3</cp:revision>
  <dcterms:created xsi:type="dcterms:W3CDTF">2025-10-08T14:36:09Z</dcterms:created>
  <dcterms:modified xsi:type="dcterms:W3CDTF">2025-10-08T14:50:08Z</dcterms:modified>
</cp:coreProperties>
</file>