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291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940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8734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4049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160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9334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5498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5290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8015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761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2524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6370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6554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465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220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1018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242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CEE84-89AE-4503-AE2C-54B5F6BCE66E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86171-85D4-44CF-8463-34E6449D1A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8846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Yostin</a:t>
            </a:r>
            <a:r>
              <a:rPr lang="es-ES" dirty="0" smtClean="0"/>
              <a:t> Josué </a:t>
            </a:r>
            <a:br>
              <a:rPr lang="es-ES" dirty="0" smtClean="0"/>
            </a:br>
            <a:r>
              <a:rPr lang="es-ES" dirty="0" smtClean="0"/>
              <a:t>Fajardo </a:t>
            </a:r>
            <a:r>
              <a:rPr lang="es-ES" dirty="0" err="1" smtClean="0"/>
              <a:t>Pichilla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14608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Pueden girar la cabeza hasta 270 grados ya que los ojos no los pueden mover.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8932128" y="3858322"/>
            <a:ext cx="2743200" cy="27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9433932" y="4873083"/>
            <a:ext cx="401444" cy="3791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10694020" y="4873083"/>
            <a:ext cx="401443" cy="4348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Triángulo isósceles 12"/>
          <p:cNvSpPr/>
          <p:nvPr/>
        </p:nvSpPr>
        <p:spPr>
          <a:xfrm>
            <a:off x="10058400" y="5943600"/>
            <a:ext cx="535259" cy="3456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2853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9" grpId="0" animBg="1"/>
      <p:bldP spid="10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Yostin Josué  Fajardo Pichilla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Yostin Josué  Fajardo Pichilla</dc:title>
  <dc:creator>GNet</dc:creator>
  <cp:lastModifiedBy>GNet</cp:lastModifiedBy>
  <cp:revision>3</cp:revision>
  <dcterms:created xsi:type="dcterms:W3CDTF">2025-10-15T14:29:02Z</dcterms:created>
  <dcterms:modified xsi:type="dcterms:W3CDTF">2025-10-15T14:45:16Z</dcterms:modified>
</cp:coreProperties>
</file>