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402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8915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635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451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644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6559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7731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94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89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8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54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523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535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17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8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472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004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828156-7C14-442B-BC5F-6518F7271D0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4B158B-1503-44CE-ADAC-FD9F067B36A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6995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Yostin</a:t>
            </a:r>
            <a:r>
              <a:rPr lang="es-ES" dirty="0" smtClean="0"/>
              <a:t> </a:t>
            </a:r>
            <a:r>
              <a:rPr lang="es-ES" dirty="0" err="1" smtClean="0"/>
              <a:t>Josue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>Fajardo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5174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dura mas tiempo en dar una vuelta sobre si mismo que en dar una vuelta al  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 flipV="1">
            <a:off x="2369817" y="813644"/>
            <a:ext cx="1224282" cy="1104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429876" y="5467350"/>
            <a:ext cx="1431924" cy="1149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46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Yostin Josue  Fajardo Pichilla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Yostin Josue  Fajardo Pichilla</dc:title>
  <dc:creator>GNet</dc:creator>
  <cp:lastModifiedBy>GNet</cp:lastModifiedBy>
  <cp:revision>2</cp:revision>
  <dcterms:created xsi:type="dcterms:W3CDTF">2025-10-29T14:29:09Z</dcterms:created>
  <dcterms:modified xsi:type="dcterms:W3CDTF">2025-10-29T14:36:00Z</dcterms:modified>
</cp:coreProperties>
</file>