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126" y="8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F26C62-8DAE-43C9-A405-DDED35DCC28D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B40227-3DEF-44D8-BA09-E232F05D692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1635947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F26C62-8DAE-43C9-A405-DDED35DCC28D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B40227-3DEF-44D8-BA09-E232F05D692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2170479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F26C62-8DAE-43C9-A405-DDED35DCC28D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B40227-3DEF-44D8-BA09-E232F05D692D}" type="slidenum">
              <a:rPr lang="es-GT" smtClean="0"/>
              <a:t>‹Nº›</a:t>
            </a:fld>
            <a:endParaRPr lang="es-GT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57560602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F26C62-8DAE-43C9-A405-DDED35DCC28D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B40227-3DEF-44D8-BA09-E232F05D692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88008059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F26C62-8DAE-43C9-A405-DDED35DCC28D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B40227-3DEF-44D8-BA09-E232F05D692D}" type="slidenum">
              <a:rPr lang="es-GT" smtClean="0"/>
              <a:t>‹Nº›</a:t>
            </a:fld>
            <a:endParaRPr lang="es-GT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80836833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F26C62-8DAE-43C9-A405-DDED35DCC28D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B40227-3DEF-44D8-BA09-E232F05D692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35301376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F26C62-8DAE-43C9-A405-DDED35DCC28D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B40227-3DEF-44D8-BA09-E232F05D692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73099023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F26C62-8DAE-43C9-A405-DDED35DCC28D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B40227-3DEF-44D8-BA09-E232F05D692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247536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F26C62-8DAE-43C9-A405-DDED35DCC28D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B40227-3DEF-44D8-BA09-E232F05D692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5098203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F26C62-8DAE-43C9-A405-DDED35DCC28D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B40227-3DEF-44D8-BA09-E232F05D692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7142707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F26C62-8DAE-43C9-A405-DDED35DCC28D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B40227-3DEF-44D8-BA09-E232F05D692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3650134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F26C62-8DAE-43C9-A405-DDED35DCC28D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B40227-3DEF-44D8-BA09-E232F05D692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8715828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F26C62-8DAE-43C9-A405-DDED35DCC28D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B40227-3DEF-44D8-BA09-E232F05D692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9316677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F26C62-8DAE-43C9-A405-DDED35DCC28D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B40227-3DEF-44D8-BA09-E232F05D692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0522987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F26C62-8DAE-43C9-A405-DDED35DCC28D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B40227-3DEF-44D8-BA09-E232F05D692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1622213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F26C62-8DAE-43C9-A405-DDED35DCC28D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B40227-3DEF-44D8-BA09-E232F05D692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886147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F26C62-8DAE-43C9-A405-DDED35DCC28D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EB40227-3DEF-44D8-BA09-E232F05D692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2389403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err="1" smtClean="0"/>
              <a:t>Dayvelin</a:t>
            </a:r>
            <a:r>
              <a:rPr lang="es-ES" dirty="0" smtClean="0"/>
              <a:t> </a:t>
            </a:r>
            <a:r>
              <a:rPr lang="es-ES" dirty="0" err="1"/>
              <a:t>N</a:t>
            </a:r>
            <a:r>
              <a:rPr lang="es-ES" dirty="0" err="1" smtClean="0"/>
              <a:t>ayeli</a:t>
            </a:r>
            <a:r>
              <a:rPr lang="es-ES" dirty="0" smtClean="0"/>
              <a:t> </a:t>
            </a:r>
            <a:r>
              <a:rPr lang="es-ES" dirty="0" err="1"/>
              <a:t>G</a:t>
            </a:r>
            <a:r>
              <a:rPr lang="es-ES" dirty="0" err="1" smtClean="0"/>
              <a:t>arcia</a:t>
            </a:r>
            <a:r>
              <a:rPr lang="es-ES" dirty="0" smtClean="0"/>
              <a:t> </a:t>
            </a:r>
            <a:r>
              <a:rPr lang="es-ES" dirty="0" err="1"/>
              <a:t>B</a:t>
            </a:r>
            <a:r>
              <a:rPr lang="es-ES" dirty="0" err="1" smtClean="0"/>
              <a:t>orrayo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Tercero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2080255980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6000">
        <p15:prstTrans prst="curtains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3530600" y="2133600"/>
            <a:ext cx="4686300" cy="92333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s-ES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El ajolote: el ajolote puede regenerar partes de su cuerpo, como la cola, las pastas y hasta las partes de su cerebro</a:t>
            </a:r>
            <a:endParaRPr lang="es-GT" b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7761403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3250">
        <p15:prstTrans prst="origami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1" animBg="1"/>
    </p:bldLst>
  </p:timing>
</p:sld>
</file>

<file path=ppt/theme/theme1.xml><?xml version="1.0" encoding="utf-8"?>
<a:theme xmlns:a="http://schemas.openxmlformats.org/drawingml/2006/main" name="Faceta">
  <a:themeElements>
    <a:clrScheme name="Fac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13</TotalTime>
  <Words>30</Words>
  <Application>Microsoft Office PowerPoint</Application>
  <PresentationFormat>Panorámica</PresentationFormat>
  <Paragraphs>3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Trebuchet MS</vt:lpstr>
      <vt:lpstr>Wingdings 3</vt:lpstr>
      <vt:lpstr>Faceta</vt:lpstr>
      <vt:lpstr>Dayvelin Nayeli Garcia Borrayo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Dayvelin Nayeli Garcia Borrayo</dc:title>
  <dc:creator>GNet</dc:creator>
  <cp:lastModifiedBy>GNet</cp:lastModifiedBy>
  <cp:revision>3</cp:revision>
  <dcterms:created xsi:type="dcterms:W3CDTF">2025-10-08T14:37:08Z</dcterms:created>
  <dcterms:modified xsi:type="dcterms:W3CDTF">2025-10-08T14:50:34Z</dcterms:modified>
</cp:coreProperties>
</file>