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61" d="100"/>
          <a:sy n="61" d="100"/>
        </p:scale>
        <p:origin x="90" y="11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9CE03-5E49-4B58-92A4-18E73FB916F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9F8C8-AC13-483F-AD96-9B0E1B30DCB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870438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9CE03-5E49-4B58-92A4-18E73FB916F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9F8C8-AC13-483F-AD96-9B0E1B30DCB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636932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9CE03-5E49-4B58-92A4-18E73FB916F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9F8C8-AC13-483F-AD96-9B0E1B30DCB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693731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9CE03-5E49-4B58-92A4-18E73FB916F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9F8C8-AC13-483F-AD96-9B0E1B30DCB2}" type="slidenum">
              <a:rPr lang="es-GT" smtClean="0"/>
              <a:t>‹Nº›</a:t>
            </a:fld>
            <a:endParaRPr lang="es-GT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97557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9CE03-5E49-4B58-92A4-18E73FB916F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9F8C8-AC13-483F-AD96-9B0E1B30DCB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148479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9CE03-5E49-4B58-92A4-18E73FB916F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9F8C8-AC13-483F-AD96-9B0E1B30DCB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096660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9CE03-5E49-4B58-92A4-18E73FB916F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9F8C8-AC13-483F-AD96-9B0E1B30DCB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753698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9CE03-5E49-4B58-92A4-18E73FB916F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9F8C8-AC13-483F-AD96-9B0E1B30DCB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571657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9CE03-5E49-4B58-92A4-18E73FB916F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9F8C8-AC13-483F-AD96-9B0E1B30DCB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369623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9CE03-5E49-4B58-92A4-18E73FB916F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9F8C8-AC13-483F-AD96-9B0E1B30DCB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91378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9CE03-5E49-4B58-92A4-18E73FB916F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9F8C8-AC13-483F-AD96-9B0E1B30DCB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98765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9CE03-5E49-4B58-92A4-18E73FB916F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9F8C8-AC13-483F-AD96-9B0E1B30DCB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4858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9CE03-5E49-4B58-92A4-18E73FB916F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9F8C8-AC13-483F-AD96-9B0E1B30DCB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86268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9CE03-5E49-4B58-92A4-18E73FB916F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9F8C8-AC13-483F-AD96-9B0E1B30DCB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74805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9CE03-5E49-4B58-92A4-18E73FB916F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9F8C8-AC13-483F-AD96-9B0E1B30DCB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81447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9CE03-5E49-4B58-92A4-18E73FB916F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9F8C8-AC13-483F-AD96-9B0E1B30DCB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04520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9CE03-5E49-4B58-92A4-18E73FB916F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9F8C8-AC13-483F-AD96-9B0E1B30DCB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771863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49CE03-5E49-4B58-92A4-18E73FB916F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C9F8C8-AC13-483F-AD96-9B0E1B30DCB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4424878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ES" dirty="0" err="1" smtClean="0"/>
              <a:t>Dayvelin</a:t>
            </a:r>
            <a:r>
              <a:rPr lang="es-ES" dirty="0" smtClean="0"/>
              <a:t> </a:t>
            </a:r>
            <a:r>
              <a:rPr lang="es-ES" dirty="0" err="1" smtClean="0"/>
              <a:t>Nayeli</a:t>
            </a:r>
            <a:r>
              <a:rPr lang="es-ES" dirty="0" smtClean="0"/>
              <a:t> </a:t>
            </a:r>
            <a:r>
              <a:rPr lang="es-ES" dirty="0" err="1" smtClean="0"/>
              <a:t>Garcia</a:t>
            </a:r>
            <a:r>
              <a:rPr lang="es-ES" dirty="0" smtClean="0"/>
              <a:t> </a:t>
            </a:r>
            <a:r>
              <a:rPr lang="es-ES" dirty="0" err="1" smtClean="0"/>
              <a:t>Borrayo</a:t>
            </a:r>
            <a:r>
              <a:rPr lang="es-ES" dirty="0" smtClean="0"/>
              <a:t/>
            </a:r>
            <a:br>
              <a:rPr lang="es-ES" dirty="0" smtClean="0"/>
            </a:b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Tercero B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68093948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</a:t>
            </a:r>
            <a:r>
              <a:rPr lang="es-ES" dirty="0" err="1" smtClean="0"/>
              <a:t>buhos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s-ES" dirty="0" smtClean="0"/>
              <a:t>Pueden girar la cabeza hasta 270 grados ya que  los ojos no los pueden mover</a:t>
            </a:r>
            <a:endParaRPr lang="es-GT" dirty="0"/>
          </a:p>
        </p:txBody>
      </p:sp>
      <p:sp>
        <p:nvSpPr>
          <p:cNvPr id="5" name="Elipse 4"/>
          <p:cNvSpPr/>
          <p:nvPr/>
        </p:nvSpPr>
        <p:spPr>
          <a:xfrm>
            <a:off x="8001000" y="1371600"/>
            <a:ext cx="3177656" cy="39497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Conector 5"/>
          <p:cNvSpPr/>
          <p:nvPr/>
        </p:nvSpPr>
        <p:spPr>
          <a:xfrm flipH="1">
            <a:off x="8874644" y="2413000"/>
            <a:ext cx="497956" cy="6858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8" name="Triángulo isósceles 7"/>
          <p:cNvSpPr/>
          <p:nvPr/>
        </p:nvSpPr>
        <p:spPr>
          <a:xfrm flipH="1" flipV="1">
            <a:off x="9321800" y="3860799"/>
            <a:ext cx="596900" cy="7366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Conector 6"/>
          <p:cNvSpPr/>
          <p:nvPr/>
        </p:nvSpPr>
        <p:spPr>
          <a:xfrm>
            <a:off x="9728200" y="2413000"/>
            <a:ext cx="596900" cy="6858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2682264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 animBg="1"/>
      <p:bldP spid="6" grpId="0" animBg="1"/>
      <p:bldP spid="8" grpId="0" animBg="1"/>
      <p:bldP spid="7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Damasco</Template>
  <TotalTime>16</TotalTime>
  <Words>23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Bookman Old Style</vt:lpstr>
      <vt:lpstr>Rockwell</vt:lpstr>
      <vt:lpstr>Damask</vt:lpstr>
      <vt:lpstr>Dayvelin Nayeli Garcia Borrayo </vt:lpstr>
      <vt:lpstr>Los buhos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Dayvelin Nayeli Garcia Borrayo</dc:title>
  <dc:creator>GNet</dc:creator>
  <cp:lastModifiedBy>GNet</cp:lastModifiedBy>
  <cp:revision>3</cp:revision>
  <dcterms:created xsi:type="dcterms:W3CDTF">2025-10-15T14:28:27Z</dcterms:created>
  <dcterms:modified xsi:type="dcterms:W3CDTF">2025-10-15T14:45:17Z</dcterms:modified>
</cp:coreProperties>
</file>