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3714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54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2548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388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5363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298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794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6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762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7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434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36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84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382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19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61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899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B763BB3-8C8D-4E98-8C96-E75424D1E50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E90102-7EE5-4634-AD50-4E5E747374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1204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Dayvelin</a:t>
            </a:r>
            <a:r>
              <a:rPr lang="es-ES" dirty="0" smtClean="0"/>
              <a:t> </a:t>
            </a:r>
            <a:r>
              <a:rPr lang="es-ES" dirty="0" err="1" smtClean="0"/>
              <a:t>Nayeli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Borrayo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7282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dar una vuelta sobre si mismo que el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59000" y="876300"/>
            <a:ext cx="889000" cy="86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426700" y="5206999"/>
            <a:ext cx="1549400" cy="1463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857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Dayvelin Nayeli Garcia Borrayo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Dayvelin Nayeli Garcia Borrayo</dc:title>
  <dc:creator>GNet</dc:creator>
  <cp:lastModifiedBy>GNet</cp:lastModifiedBy>
  <cp:revision>2</cp:revision>
  <dcterms:created xsi:type="dcterms:W3CDTF">2025-10-29T14:29:14Z</dcterms:created>
  <dcterms:modified xsi:type="dcterms:W3CDTF">2025-10-29T14:35:41Z</dcterms:modified>
</cp:coreProperties>
</file>