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6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CE2C-0B77-436E-91D7-73DD8112E8A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072A-2D3B-4F5E-A3C8-D39B3EBB36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1637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CE2C-0B77-436E-91D7-73DD8112E8A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072A-2D3B-4F5E-A3C8-D39B3EBB36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7954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CE2C-0B77-436E-91D7-73DD8112E8A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072A-2D3B-4F5E-A3C8-D39B3EBB36BB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2444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CE2C-0B77-436E-91D7-73DD8112E8A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072A-2D3B-4F5E-A3C8-D39B3EBB36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790334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CE2C-0B77-436E-91D7-73DD8112E8A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072A-2D3B-4F5E-A3C8-D39B3EBB36BB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821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CE2C-0B77-436E-91D7-73DD8112E8A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072A-2D3B-4F5E-A3C8-D39B3EBB36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5396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CE2C-0B77-436E-91D7-73DD8112E8A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072A-2D3B-4F5E-A3C8-D39B3EBB36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78400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CE2C-0B77-436E-91D7-73DD8112E8A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072A-2D3B-4F5E-A3C8-D39B3EBB36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4203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CE2C-0B77-436E-91D7-73DD8112E8A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072A-2D3B-4F5E-A3C8-D39B3EBB36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9322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CE2C-0B77-436E-91D7-73DD8112E8A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072A-2D3B-4F5E-A3C8-D39B3EBB36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284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CE2C-0B77-436E-91D7-73DD8112E8A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072A-2D3B-4F5E-A3C8-D39B3EBB36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9189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CE2C-0B77-436E-91D7-73DD8112E8A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072A-2D3B-4F5E-A3C8-D39B3EBB36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5044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CE2C-0B77-436E-91D7-73DD8112E8A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072A-2D3B-4F5E-A3C8-D39B3EBB36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6167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CE2C-0B77-436E-91D7-73DD8112E8A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072A-2D3B-4F5E-A3C8-D39B3EBB36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9004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CE2C-0B77-436E-91D7-73DD8112E8A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072A-2D3B-4F5E-A3C8-D39B3EBB36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6104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CE2C-0B77-436E-91D7-73DD8112E8A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072A-2D3B-4F5E-A3C8-D39B3EBB36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0094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7CE2C-0B77-436E-91D7-73DD8112E8A2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A9F072A-2D3B-4F5E-A3C8-D39B3EBB36B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1651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71C51E-506A-4D70-8534-7DFF3E9C53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HEBER NOE GARCIA LOPEZ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D1EB3F4-3D75-4ADE-B7B0-A3B6DB7DAA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TERCERO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661190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B70037EC-E138-4F5B-ACEC-8DCC9A0DE83D}"/>
              </a:ext>
            </a:extLst>
          </p:cNvPr>
          <p:cNvSpPr txBox="1"/>
          <p:nvPr/>
        </p:nvSpPr>
        <p:spPr>
          <a:xfrm>
            <a:off x="3436427" y="702958"/>
            <a:ext cx="3269171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EL ajolote:</a:t>
            </a:r>
          </a:p>
          <a:p>
            <a:r>
              <a:rPr lang="es-MX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El ajolote puede regenerar parte de cuerpo como la cola las patas y hasta parte de cerebro</a:t>
            </a:r>
          </a:p>
          <a:p>
            <a:endParaRPr lang="es-MX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5103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HEBER NOE GARCIA LOPEZ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HEBER NOE GARCIA LOPEZ</dc:title>
  <dc:creator>GNet</dc:creator>
  <cp:lastModifiedBy>GNet</cp:lastModifiedBy>
  <cp:revision>3</cp:revision>
  <dcterms:created xsi:type="dcterms:W3CDTF">2025-10-08T15:38:22Z</dcterms:created>
  <dcterms:modified xsi:type="dcterms:W3CDTF">2025-10-08T15:51:59Z</dcterms:modified>
</cp:coreProperties>
</file>