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C8E0BE-9FFF-4B00-A3E0-237EC2B474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9D3463C-FF0E-4E34-94EE-477A143944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D06FE5-8449-4CAD-9F61-AE872EDE1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08392-6B5B-4AFA-9F39-E3FBBC0C8AA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D46C64-81F7-41D9-80BE-7F378BA2E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F6B8DF-6ACC-4374-8C13-B7E01A013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CE4C0-761F-4C14-868C-6B1044CC77B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3971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6E9128-535B-4E32-B47D-278D83F2B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57F4EC4-08F9-42C7-B838-DF06E20EDA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184644-4128-4B58-B19D-D6C9B7864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08392-6B5B-4AFA-9F39-E3FBBC0C8AA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4DC772-0002-4D05-A127-831BA6FDF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84D9A0-F91C-4F04-95B3-569EB0414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CE4C0-761F-4C14-868C-6B1044CC77B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6735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EB19D3C-2AC1-44C5-9F49-C92D65BC96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1216B64-F5B5-4DAE-93B0-5CDCB75C76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8A2376-C4C2-4C33-9FA1-DD88EC93B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08392-6B5B-4AFA-9F39-E3FBBC0C8AA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06CBF4-35DF-4E2C-A7CE-2C14BB892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507DFF-BD33-447C-BD39-A92AA008D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CE4C0-761F-4C14-868C-6B1044CC77B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9679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A74F45-7F37-492A-812F-D0D4A8533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8533DC-02FC-4795-9CD0-C9234EBAA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865B0C-8AF3-4DD7-8939-E6F01F6F0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08392-6B5B-4AFA-9F39-E3FBBC0C8AA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105B747-D9BE-43F3-8D21-9798FABB8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5961C9-435A-4596-96AF-7FA6F4DD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CE4C0-761F-4C14-868C-6B1044CC77B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0323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94F02E-4836-4C06-B69E-3A190F3C5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008836-E0B9-4F44-B05A-A29CED261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CA71F0-07F9-45ED-9009-51494B2D3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08392-6B5B-4AFA-9F39-E3FBBC0C8AA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B2600A-F284-4C2B-BF0A-349172CEC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FA7989-528C-415F-BE79-A1F6F733A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CE4C0-761F-4C14-868C-6B1044CC77B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2984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AC3CE0-4D2B-4C99-88C9-C7570C9B7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1BF49D-2432-4C21-A874-A2CB24E3D3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E4F4E7D-E208-4668-B3A6-EBAD06BD2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A169D01-370D-4CDC-93D2-D6364AB31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08392-6B5B-4AFA-9F39-E3FBBC0C8AA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158128-7E0D-4EC9-B2DC-98D5D31C3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9615B2D-54C9-4B64-88FB-ED974AFA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CE4C0-761F-4C14-868C-6B1044CC77B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5109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CC8D0C-0BD0-4B00-9C75-6F93DEAFE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E5C5D7C-8830-4317-9D2B-DE170593B7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DE38614-C523-47DA-B1B2-5658C087A6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C49175F-00B3-4A7C-B6D9-33C6EEBE5D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E2994C5-7EB4-49B9-9DED-E9E537C86A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4420896-6C78-4DAA-86DD-96A5E8A7F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08392-6B5B-4AFA-9F39-E3FBBC0C8AA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BA2BD37-400B-4B03-A431-7D602489F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EF37A64-7844-4773-AEB3-D5885F92C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CE4C0-761F-4C14-868C-6B1044CC77B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1653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CA86F7-585C-4BD7-AC7B-935E09700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ABFF4E2-7CBF-4673-89AF-009281516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08392-6B5B-4AFA-9F39-E3FBBC0C8AA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9F77FAE-B5FF-4650-BAB6-D39B9B18A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FABF79D-5F3F-4C83-8CB5-50A5135D2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CE4C0-761F-4C14-868C-6B1044CC77B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5637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FF9D0B2-C761-4F74-AEC3-471699E7E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08392-6B5B-4AFA-9F39-E3FBBC0C8AA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F0EB392-3AFA-4B8B-BAF5-2B38B1806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ED770D3-062C-476C-8692-8E62C7803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CE4C0-761F-4C14-868C-6B1044CC77B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1384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2EF4F5-CBB5-496D-82E6-04624A22A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F23E8C-F996-41D7-9D04-94947F621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85E6EF7-BBC8-4BDF-AA92-9D842A4C4A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FAE48C2-49DC-46F5-9283-560C1063A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08392-6B5B-4AFA-9F39-E3FBBC0C8AA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CB8A6F4-EC14-4E02-B96E-22E3F4A03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5745443-19DB-4E5A-BA11-729F7131F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CE4C0-761F-4C14-868C-6B1044CC77B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9610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281945-1055-43B9-B6A7-F5DAD7BDF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DDDF56F-771F-4235-99BC-9F194E7C62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5B8C0E9-A0E8-4FF7-96C7-9808C33C15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4CE1E9-042A-4620-B095-DF0692C87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08392-6B5B-4AFA-9F39-E3FBBC0C8AA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A7B8871-04DA-4CC1-B8D1-352FBB374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23F3A17-7C5B-42EE-A1DF-D5F8B96E7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CE4C0-761F-4C14-868C-6B1044CC77B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6939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FA8B6C0-5394-441E-B14E-A36182F93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BE919EE-18D6-4E9F-9B83-2BCB31E1A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6C1EFD-669D-4009-9AFF-D44F9CD4EC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08392-6B5B-4AFA-9F39-E3FBBC0C8AA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0E21AA-2BBE-4B40-BB58-6FB2BBE122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0CFF26-7829-4CD3-A7F1-D5AB5D6DBB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CE4C0-761F-4C14-868C-6B1044CC77B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1081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782766-7F5E-4A41-A160-C1B147FA4F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HEBER NOE GARCIA LÒPEZ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68DE6B-975B-4CD6-A177-D2920A00EB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3RO</a:t>
            </a:r>
          </a:p>
          <a:p>
            <a:r>
              <a:rPr lang="es-ES" dirty="0"/>
              <a:t>SECCION:B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32792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3255C4-0144-4693-9664-23E6268CB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65AD49-96D7-460E-A032-74C512F81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HOLA BUENAS TARDES SOY DEL INEB Y ESTOY CURSANDO EL TERCER GRADO BASICO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84648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4D6B1D-3D85-410F-9E50-E75FEBE9F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400242-6518-4561-8751-A7D87DF30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C634E35B-D826-4F19-97D2-BBD80249B1AE}"/>
              </a:ext>
            </a:extLst>
          </p:cNvPr>
          <p:cNvGrpSpPr/>
          <p:nvPr/>
        </p:nvGrpSpPr>
        <p:grpSpPr>
          <a:xfrm>
            <a:off x="3464416" y="1825625"/>
            <a:ext cx="4443211" cy="4098656"/>
            <a:chOff x="3464416" y="1825625"/>
            <a:chExt cx="4443211" cy="4098656"/>
          </a:xfrm>
        </p:grpSpPr>
        <p:sp>
          <p:nvSpPr>
            <p:cNvPr id="4" name="Elipse 3">
              <a:extLst>
                <a:ext uri="{FF2B5EF4-FFF2-40B4-BE49-F238E27FC236}">
                  <a16:creationId xmlns:a16="http://schemas.microsoft.com/office/drawing/2014/main" id="{95554046-7081-4DCA-B41A-B4C97A12DE91}"/>
                </a:ext>
              </a:extLst>
            </p:cNvPr>
            <p:cNvSpPr/>
            <p:nvPr/>
          </p:nvSpPr>
          <p:spPr>
            <a:xfrm>
              <a:off x="3464416" y="1825625"/>
              <a:ext cx="4443211" cy="409865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: 5 puntas 4">
              <a:extLst>
                <a:ext uri="{FF2B5EF4-FFF2-40B4-BE49-F238E27FC236}">
                  <a16:creationId xmlns:a16="http://schemas.microsoft.com/office/drawing/2014/main" id="{3466E5FD-4C82-4181-8B48-04ACF4DADBBD}"/>
                </a:ext>
              </a:extLst>
            </p:cNvPr>
            <p:cNvSpPr/>
            <p:nvPr/>
          </p:nvSpPr>
          <p:spPr>
            <a:xfrm>
              <a:off x="5061395" y="3374287"/>
              <a:ext cx="1249251" cy="1001332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3441634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21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HEBER NOE GARCIA LÒPEZ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HEBER NOE GARCIA LÒPEZ</dc:title>
  <dc:creator>GNet</dc:creator>
  <cp:lastModifiedBy>GNet</cp:lastModifiedBy>
  <cp:revision>2</cp:revision>
  <dcterms:created xsi:type="dcterms:W3CDTF">2025-10-30T14:01:30Z</dcterms:created>
  <dcterms:modified xsi:type="dcterms:W3CDTF">2025-10-30T14:07:46Z</dcterms:modified>
</cp:coreProperties>
</file>