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0D0971-BF79-46D8-96A7-44C53E9FAD1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166839E-E3B1-4D0C-9DFF-C7292D8BF5B1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945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0971-BF79-46D8-96A7-44C53E9FAD1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839E-E3B1-4D0C-9DFF-C7292D8BF5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0669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0971-BF79-46D8-96A7-44C53E9FAD1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839E-E3B1-4D0C-9DFF-C7292D8BF5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1493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0971-BF79-46D8-96A7-44C53E9FAD1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839E-E3B1-4D0C-9DFF-C7292D8BF5B1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1782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0971-BF79-46D8-96A7-44C53E9FAD1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839E-E3B1-4D0C-9DFF-C7292D8BF5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5491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0971-BF79-46D8-96A7-44C53E9FAD1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839E-E3B1-4D0C-9DFF-C7292D8BF5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60386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0971-BF79-46D8-96A7-44C53E9FAD1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839E-E3B1-4D0C-9DFF-C7292D8BF5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85585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0971-BF79-46D8-96A7-44C53E9FAD1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839E-E3B1-4D0C-9DFF-C7292D8BF5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73676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0971-BF79-46D8-96A7-44C53E9FAD1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839E-E3B1-4D0C-9DFF-C7292D8BF5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3979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0971-BF79-46D8-96A7-44C53E9FAD1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839E-E3B1-4D0C-9DFF-C7292D8BF5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7745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0971-BF79-46D8-96A7-44C53E9FAD1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839E-E3B1-4D0C-9DFF-C7292D8BF5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4725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0971-BF79-46D8-96A7-44C53E9FAD1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839E-E3B1-4D0C-9DFF-C7292D8BF5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8118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0971-BF79-46D8-96A7-44C53E9FAD1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839E-E3B1-4D0C-9DFF-C7292D8BF5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9732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0971-BF79-46D8-96A7-44C53E9FAD1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839E-E3B1-4D0C-9DFF-C7292D8BF5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1304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0971-BF79-46D8-96A7-44C53E9FAD1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839E-E3B1-4D0C-9DFF-C7292D8BF5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9242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0971-BF79-46D8-96A7-44C53E9FAD1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839E-E3B1-4D0C-9DFF-C7292D8BF5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5037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0971-BF79-46D8-96A7-44C53E9FAD1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839E-E3B1-4D0C-9DFF-C7292D8BF5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2572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0D0971-BF79-46D8-96A7-44C53E9FAD1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66839E-E3B1-4D0C-9DFF-C7292D8BF5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55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Adriana Nicol </a:t>
            </a:r>
            <a:r>
              <a:rPr lang="es-ES" dirty="0" err="1" smtClean="0"/>
              <a:t>Marroquin</a:t>
            </a:r>
            <a:r>
              <a:rPr lang="es-ES" dirty="0" smtClean="0"/>
              <a:t> Franco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3ro sección B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643094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además su sangre es azul porque contiene cobre en lugar de hierro.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407271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RIOS QUE PARECEN DE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/>
              <a:t>A</a:t>
            </a:r>
            <a:r>
              <a:rPr lang="es-ES" dirty="0" err="1" smtClean="0"/>
              <a:t>ntartida</a:t>
            </a:r>
            <a:r>
              <a:rPr lang="es-ES" dirty="0" smtClean="0"/>
              <a:t> se conocen las cascadas de sangre pero en realidad son rojas por el hierro en el agua.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948462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12</TotalTime>
  <Words>51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Adriana Nicol Marroquin Franco</vt:lpstr>
      <vt:lpstr>LOS PULPOS</vt:lpstr>
      <vt:lpstr>RIOS QUE PARECEN DE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Adriana Nicol Marroquin Franco</dc:title>
  <dc:creator>GNet</dc:creator>
  <cp:lastModifiedBy>GNet</cp:lastModifiedBy>
  <cp:revision>3</cp:revision>
  <dcterms:created xsi:type="dcterms:W3CDTF">2025-10-09T13:58:48Z</dcterms:created>
  <dcterms:modified xsi:type="dcterms:W3CDTF">2025-10-09T14:11:16Z</dcterms:modified>
</cp:coreProperties>
</file>