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9D3C3-5F0A-4FE7-8368-88073089C77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41799-4B00-47DA-9726-ED412F4FEA5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83192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9D3C3-5F0A-4FE7-8368-88073089C77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41799-4B00-47DA-9726-ED412F4FEA5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48849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9D3C3-5F0A-4FE7-8368-88073089C77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41799-4B00-47DA-9726-ED412F4FEA5A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243647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9D3C3-5F0A-4FE7-8368-88073089C77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41799-4B00-47DA-9726-ED412F4FEA5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703846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9D3C3-5F0A-4FE7-8368-88073089C77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41799-4B00-47DA-9726-ED412F4FEA5A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285469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9D3C3-5F0A-4FE7-8368-88073089C77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41799-4B00-47DA-9726-ED412F4FEA5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95525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9D3C3-5F0A-4FE7-8368-88073089C77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41799-4B00-47DA-9726-ED412F4FEA5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856287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9D3C3-5F0A-4FE7-8368-88073089C77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41799-4B00-47DA-9726-ED412F4FEA5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88837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9D3C3-5F0A-4FE7-8368-88073089C77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41799-4B00-47DA-9726-ED412F4FEA5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05450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9D3C3-5F0A-4FE7-8368-88073089C77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41799-4B00-47DA-9726-ED412F4FEA5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92132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9D3C3-5F0A-4FE7-8368-88073089C77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41799-4B00-47DA-9726-ED412F4FEA5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43737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9D3C3-5F0A-4FE7-8368-88073089C77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41799-4B00-47DA-9726-ED412F4FEA5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2332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9D3C3-5F0A-4FE7-8368-88073089C77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41799-4B00-47DA-9726-ED412F4FEA5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32587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9D3C3-5F0A-4FE7-8368-88073089C77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41799-4B00-47DA-9726-ED412F4FEA5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59975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9D3C3-5F0A-4FE7-8368-88073089C77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41799-4B00-47DA-9726-ED412F4FEA5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03343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9D3C3-5F0A-4FE7-8368-88073089C77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41799-4B00-47DA-9726-ED412F4FEA5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46087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9D3C3-5F0A-4FE7-8368-88073089C77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6F41799-4B00-47DA-9726-ED412F4FEA5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67018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Adriana Nicol </a:t>
            </a:r>
            <a:r>
              <a:rPr lang="es-ES" dirty="0" err="1" smtClean="0"/>
              <a:t>Marroquin</a:t>
            </a:r>
            <a:r>
              <a:rPr lang="es-ES" dirty="0" smtClean="0"/>
              <a:t> Franco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Tr3 sección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82330914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BUHOS </a:t>
            </a:r>
            <a:endParaRPr lang="es-GT" dirty="0"/>
          </a:p>
        </p:txBody>
      </p:sp>
      <p:sp>
        <p:nvSpPr>
          <p:cNvPr id="3" name="Marcador de contenido 2" hidden="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 en su lugar pueden mover la cabeza hasta 270grados.</a:t>
            </a:r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1570617" y="3281082"/>
            <a:ext cx="914400" cy="9144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1570617" y="4195482"/>
            <a:ext cx="914400" cy="9144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085429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animBg="1"/>
      <p:bldP spid="7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24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Adriana Nicol Marroquin Franco</vt:lpstr>
      <vt:lpstr>LOS BUHOS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Adriana Nicol Marroquin Franco</dc:title>
  <dc:creator>GNet</dc:creator>
  <cp:lastModifiedBy>GNet</cp:lastModifiedBy>
  <cp:revision>3</cp:revision>
  <dcterms:created xsi:type="dcterms:W3CDTF">2025-10-16T13:59:54Z</dcterms:created>
  <dcterms:modified xsi:type="dcterms:W3CDTF">2025-10-16T14:15:55Z</dcterms:modified>
</cp:coreProperties>
</file>