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16254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392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9424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9104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5474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2094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0911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177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185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213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33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4238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1543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7951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489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213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313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AFF2FCE-8E34-4676-94F7-5A020CE088F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AB05F5-6526-4B6B-936D-4CF3128FF7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62233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Nicol </a:t>
            </a:r>
            <a:r>
              <a:rPr lang="es-ES" dirty="0" err="1" smtClean="0"/>
              <a:t>Marroquin</a:t>
            </a:r>
            <a:r>
              <a:rPr lang="es-ES" dirty="0" smtClean="0"/>
              <a:t> Franco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Tr3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60782078"/>
      </p:ext>
    </p:extLst>
  </p:cSld>
  <p:clrMapOvr>
    <a:masterClrMapping/>
  </p:clrMapOvr>
  <p:transition spd="slow" advClick="0" advTm="5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LOROS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reconocen por su nombre cada uno tiene un sonido único y los demás loros lo usan para llamarlo.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33678230"/>
      </p:ext>
    </p:extLst>
  </p:cSld>
  <p:clrMapOvr>
    <a:masterClrMapping/>
  </p:clrMapOvr>
  <p:transition spd="slow" advClick="0" advTm="5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2065867"/>
            <a:ext cx="10131425" cy="3649133"/>
          </a:xfrm>
        </p:spPr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en venus, porque tarda mas tiempo en girar sobre en si mismo que dar una vuelta el sol.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561242" y="4593514"/>
            <a:ext cx="1688951" cy="11214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04701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13</TotalTime>
  <Words>56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Adriana Nicol Marroquin Franco</vt:lpstr>
      <vt:lpstr>LOS LOROS 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Nicol Marroquin Franco</dc:title>
  <dc:creator>GNet</dc:creator>
  <cp:lastModifiedBy>GNet</cp:lastModifiedBy>
  <cp:revision>3</cp:revision>
  <dcterms:created xsi:type="dcterms:W3CDTF">2025-10-23T13:56:08Z</dcterms:created>
  <dcterms:modified xsi:type="dcterms:W3CDTF">2025-10-23T14:09:18Z</dcterms:modified>
</cp:coreProperties>
</file>