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986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751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192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499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104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698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443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4233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8168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502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187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3678E-6007-4B91-A395-02A10604331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65503-9777-49FB-817A-F7AD98183C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905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Adriana Nicol </a:t>
            </a:r>
            <a:r>
              <a:rPr lang="es-ES" dirty="0" err="1" smtClean="0"/>
              <a:t>Marroquin</a:t>
            </a:r>
            <a:r>
              <a:rPr lang="es-ES" dirty="0" smtClean="0"/>
              <a:t> Franco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3Tr </a:t>
            </a:r>
            <a:r>
              <a:rPr lang="es-ES" dirty="0" err="1" smtClean="0"/>
              <a:t>Seccion</a:t>
            </a:r>
            <a:r>
              <a:rPr lang="es-ES" dirty="0" smtClean="0"/>
              <a:t>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8026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mi nombre es Adriana Franco yo estudio en el Instituto Nacional </a:t>
            </a:r>
            <a:r>
              <a:rPr lang="es-ES" dirty="0" err="1" smtClean="0"/>
              <a:t>Basica</a:t>
            </a:r>
            <a:r>
              <a:rPr lang="es-ES" dirty="0" smtClean="0"/>
              <a:t> INEB.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12020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012602" y="2366681"/>
            <a:ext cx="3141234" cy="3033657"/>
            <a:chOff x="4012602" y="2366681"/>
            <a:chExt cx="3141234" cy="3033657"/>
          </a:xfrm>
        </p:grpSpPr>
        <p:sp>
          <p:nvSpPr>
            <p:cNvPr id="4" name="Elipse 3"/>
            <p:cNvSpPr/>
            <p:nvPr/>
          </p:nvSpPr>
          <p:spPr>
            <a:xfrm>
              <a:off x="4012602" y="2366681"/>
              <a:ext cx="3141234" cy="303365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776395" y="2887083"/>
              <a:ext cx="1678193" cy="1792494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77255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Adriana Nicol Marroquin Franco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Nicol Marroquin Franco</dc:title>
  <dc:creator>GNet</dc:creator>
  <cp:lastModifiedBy>GNet</cp:lastModifiedBy>
  <cp:revision>2</cp:revision>
  <dcterms:created xsi:type="dcterms:W3CDTF">2025-10-30T14:02:28Z</dcterms:created>
  <dcterms:modified xsi:type="dcterms:W3CDTF">2025-10-30T14:06:43Z</dcterms:modified>
</cp:coreProperties>
</file>