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78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846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985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56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931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041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221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840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54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933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882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11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76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706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07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99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1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ED2F64-2850-45A6-9D14-BE11E9CD7B43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08A984-83C5-4060-BDC5-ED8F0D88752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Elmer Alexander Morales Ramírez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2082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04485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sangre,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178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Elmer Alexander Morales Ramírez</vt:lpstr>
      <vt:lpstr>LOS PULPOS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Elmer Alexander Morales Ramírez</dc:title>
  <dc:creator>GNet</dc:creator>
  <cp:lastModifiedBy>GNet</cp:lastModifiedBy>
  <cp:revision>3</cp:revision>
  <dcterms:created xsi:type="dcterms:W3CDTF">2025-10-09T13:58:51Z</dcterms:created>
  <dcterms:modified xsi:type="dcterms:W3CDTF">2025-10-09T14:11:11Z</dcterms:modified>
</cp:coreProperties>
</file>