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7807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33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202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5144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5485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0205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4385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713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01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779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180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057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743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680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705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149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903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2F0674-927A-4AC4-97BB-0D3DCF5F0CFB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CD8889-45B9-4835-8FF6-7F88A02E05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2706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Elmer Alexander Morales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682390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reconocen por su nombre, cada uno tiene un sonido único y los demás loros lo usan para llamarlo</a:t>
            </a:r>
            <a:r>
              <a:rPr lang="es-GT" dirty="0" smtClean="0"/>
              <a:t>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7662536"/>
      </p:ext>
    </p:extLst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 en venus, porque tarda mas tiempo en girar sobre si mismo, que en dar una vuelta al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581835" y="871369"/>
            <a:ext cx="3560781" cy="2108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75970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58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Elmer Alexander Morales Ramírez</vt:lpstr>
      <vt:lpstr>Los Loros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Elmer Alexander Morales Ramírez</dc:title>
  <dc:creator>GNet</dc:creator>
  <cp:lastModifiedBy>GNet</cp:lastModifiedBy>
  <cp:revision>2</cp:revision>
  <dcterms:created xsi:type="dcterms:W3CDTF">2025-10-23T13:56:04Z</dcterms:created>
  <dcterms:modified xsi:type="dcterms:W3CDTF">2025-10-23T14:09:05Z</dcterms:modified>
</cp:coreProperties>
</file>