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A433-813E-4F3F-BA4B-35007F44122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EDD7-F01E-4E74-AA09-9A36A578FF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0350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A433-813E-4F3F-BA4B-35007F44122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EDD7-F01E-4E74-AA09-9A36A578FF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4953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A433-813E-4F3F-BA4B-35007F44122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EDD7-F01E-4E74-AA09-9A36A578FF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032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A433-813E-4F3F-BA4B-35007F44122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EDD7-F01E-4E74-AA09-9A36A578FF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0535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A433-813E-4F3F-BA4B-35007F44122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EDD7-F01E-4E74-AA09-9A36A578FF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7277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A433-813E-4F3F-BA4B-35007F44122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EDD7-F01E-4E74-AA09-9A36A578FF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199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A433-813E-4F3F-BA4B-35007F44122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EDD7-F01E-4E74-AA09-9A36A578FF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087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A433-813E-4F3F-BA4B-35007F44122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EDD7-F01E-4E74-AA09-9A36A578FF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6112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A433-813E-4F3F-BA4B-35007F44122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EDD7-F01E-4E74-AA09-9A36A578FF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323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A433-813E-4F3F-BA4B-35007F44122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EDD7-F01E-4E74-AA09-9A36A578FF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8235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A433-813E-4F3F-BA4B-35007F44122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EDD7-F01E-4E74-AA09-9A36A578FF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292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1A433-813E-4F3F-BA4B-35007F441224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3EDD7-F01E-4E74-AA09-9A36A578FF3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0277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Elmer Alexander Morales Ramírez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3ro </a:t>
            </a:r>
            <a:r>
              <a:rPr lang="es-ES" dirty="0" err="1" smtClean="0"/>
              <a:t>Basico</a:t>
            </a:r>
            <a:r>
              <a:rPr lang="es-ES" dirty="0" smtClean="0"/>
              <a:t> sección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6382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</a:t>
            </a:r>
            <a:r>
              <a:rPr lang="es-ES" sz="3600" dirty="0" smtClean="0"/>
              <a:t>!</a:t>
            </a:r>
            <a:r>
              <a:rPr lang="es-ES" dirty="0" smtClean="0"/>
              <a:t>, mi nombre es Alex Morales y estudio en el INEB de </a:t>
            </a:r>
            <a:r>
              <a:rPr lang="es-ES" dirty="0" err="1" smtClean="0"/>
              <a:t>Sta</a:t>
            </a:r>
            <a:r>
              <a:rPr lang="es-ES" dirty="0" smtClean="0"/>
              <a:t> Cruz Naranjo.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20866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3890682" y="1690688"/>
            <a:ext cx="4532101" cy="4351338"/>
            <a:chOff x="3890682" y="1690688"/>
            <a:chExt cx="4410635" cy="4351338"/>
          </a:xfrm>
        </p:grpSpPr>
        <p:sp>
          <p:nvSpPr>
            <p:cNvPr id="4" name="Elipse 3"/>
            <p:cNvSpPr/>
            <p:nvPr/>
          </p:nvSpPr>
          <p:spPr>
            <a:xfrm>
              <a:off x="3890682" y="1690688"/>
              <a:ext cx="4410635" cy="43513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4783566" y="2753406"/>
              <a:ext cx="2624866" cy="2495775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8347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Elmer Alexander Morales Ramírez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Elmer Alexander Morales Ramírez</dc:title>
  <dc:creator>GNet</dc:creator>
  <cp:lastModifiedBy>GNet</cp:lastModifiedBy>
  <cp:revision>2</cp:revision>
  <dcterms:created xsi:type="dcterms:W3CDTF">2025-10-30T14:02:24Z</dcterms:created>
  <dcterms:modified xsi:type="dcterms:W3CDTF">2025-10-30T14:06:21Z</dcterms:modified>
</cp:coreProperties>
</file>