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0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22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91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53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793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743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314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35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264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967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953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94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173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400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846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251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48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A0BC76-C69E-43BA-860E-867047A0502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5B4884-6AD1-4A58-9799-ACC0367473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77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Axel Ulises Olivares </a:t>
            </a:r>
            <a:r>
              <a:rPr lang="es-ES" dirty="0" err="1" smtClean="0"/>
              <a:t>Lopez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</a:t>
            </a:r>
            <a:r>
              <a:rPr lang="es-ES" dirty="0" err="1" smtClean="0"/>
              <a:t>Basico</a:t>
            </a:r>
            <a:r>
              <a:rPr lang="es-ES" dirty="0" smtClean="0"/>
              <a:t> </a:t>
            </a:r>
            <a:r>
              <a:rPr lang="es-ES" dirty="0" err="1" smtClean="0"/>
              <a:t>Seccion</a:t>
            </a:r>
            <a:r>
              <a:rPr lang="es-ES" dirty="0" smtClean="0"/>
              <a:t>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0125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47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51932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Axel Ulises Olivares Lopez</vt:lpstr>
      <vt:lpstr>Los Pulpos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Axel Ulises Olivares Lopez</dc:title>
  <dc:creator>GNet</dc:creator>
  <cp:lastModifiedBy>GNet</cp:lastModifiedBy>
  <cp:revision>3</cp:revision>
  <dcterms:created xsi:type="dcterms:W3CDTF">2025-10-09T13:58:56Z</dcterms:created>
  <dcterms:modified xsi:type="dcterms:W3CDTF">2025-10-09T14:11:12Z</dcterms:modified>
</cp:coreProperties>
</file>