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634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288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0365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6416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3931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0932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8304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238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10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689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651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929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2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267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777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825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2CD77-7541-45E2-851A-0F7BC85F192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7FC057-C27C-4B86-97EA-27B552C870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275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Axel Ulises Olivares </a:t>
            </a:r>
            <a:r>
              <a:rPr lang="es-ES" dirty="0" err="1" smtClean="0"/>
              <a:t>Lopez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24800" cy="1300100"/>
          </a:xfrm>
        </p:spPr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ES" dirty="0"/>
          </a:p>
          <a:p>
            <a:r>
              <a:rPr lang="es-ES" dirty="0" err="1" smtClean="0"/>
              <a:t>Seccion</a:t>
            </a:r>
            <a:r>
              <a:rPr lang="es-ES" dirty="0" smtClean="0"/>
              <a:t>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138388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09532" y="4041708"/>
            <a:ext cx="990601" cy="12076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Pentágono regular 4"/>
          <p:cNvSpPr/>
          <p:nvPr/>
        </p:nvSpPr>
        <p:spPr>
          <a:xfrm>
            <a:off x="4267199" y="3382398"/>
            <a:ext cx="1075266" cy="858241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mbinar 5"/>
          <p:cNvSpPr/>
          <p:nvPr/>
        </p:nvSpPr>
        <p:spPr>
          <a:xfrm>
            <a:off x="4658167" y="3926613"/>
            <a:ext cx="270933" cy="230190"/>
          </a:xfrm>
          <a:prstGeom prst="flowChartMer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Anillo 7"/>
          <p:cNvSpPr/>
          <p:nvPr/>
        </p:nvSpPr>
        <p:spPr>
          <a:xfrm flipV="1">
            <a:off x="4612448" y="3699933"/>
            <a:ext cx="45719" cy="261369"/>
          </a:xfrm>
          <a:prstGeom prst="don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9" name="Anillo 8"/>
          <p:cNvSpPr/>
          <p:nvPr/>
        </p:nvSpPr>
        <p:spPr>
          <a:xfrm flipH="1">
            <a:off x="4929100" y="3690917"/>
            <a:ext cx="45719" cy="279400"/>
          </a:xfrm>
          <a:prstGeom prst="don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25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Axel Ulises Olivares Lopez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Axel Ulises Olivares Lopez</dc:title>
  <dc:creator>GNet</dc:creator>
  <cp:lastModifiedBy>GNet</cp:lastModifiedBy>
  <cp:revision>2</cp:revision>
  <dcterms:created xsi:type="dcterms:W3CDTF">2025-10-16T13:59:47Z</dcterms:created>
  <dcterms:modified xsi:type="dcterms:W3CDTF">2025-10-16T14:16:00Z</dcterms:modified>
</cp:coreProperties>
</file>