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349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146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751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136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9745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6550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051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669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031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6134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86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535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598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701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447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268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1C6246-CAD8-40C7-8253-72B096979B9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43EA12-BD02-4E76-A08E-0AEF716B154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971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DANIELA OSORIO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3RO BASICO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829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 corazones además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05938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 las cascadas de sangre 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67594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47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DANIELA OSORIO</vt:lpstr>
      <vt:lpstr>LOS PULPOS </vt:lpstr>
      <vt:lpstr>Rios que parecen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DANIELA OSORIO</dc:title>
  <dc:creator>GNet</dc:creator>
  <cp:lastModifiedBy>GNet</cp:lastModifiedBy>
  <cp:revision>3</cp:revision>
  <dcterms:created xsi:type="dcterms:W3CDTF">2025-10-09T14:33:17Z</dcterms:created>
  <dcterms:modified xsi:type="dcterms:W3CDTF">2025-10-09T14:47:48Z</dcterms:modified>
</cp:coreProperties>
</file>