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86833-FAD7-497D-93D0-041DE1DE9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4B0154-8990-43D9-8BDF-F399AF8EB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1C610D-6EC2-4404-AEC4-52DB18DB6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4BA2BD-49D8-4547-AC31-3509309D2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935DDB-5D17-4C27-AE44-446F288E2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11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208A6B-67B5-4A12-B2C3-8FA0D11BB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4FF9E92-A1C0-4100-9DE2-D1AAAF99B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BE0E50-0650-4D47-954F-2464A1B9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1EE508-FA2B-47D6-9BFC-CDF3AED6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9C11BC-F5B9-4AC7-ACBE-9DBBF8044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2822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DBEDFB-7573-47EE-81EC-D4DB088FF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B6BAA5-F697-46E6-8F96-403A30144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710A5B-A097-417B-A880-CB778F909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900BE0-C167-4F30-B73A-25B4EEEA9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C73389-B002-4000-B76C-16386D73A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93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224D1F-0ACF-48A0-BC16-BF3A3EE52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BDE90C-E474-496B-BAC7-39447E974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C7AA03-B4FF-4153-A43D-7429954EC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E5C821-355D-4D90-96F1-A78AC19B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8D595F-15FB-462C-9F48-1450C9D6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399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2B321F-5FC4-4EBB-A4B1-84E5B7413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AE34B7-1F88-4F15-A6FE-8A9B52D23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475572-047C-45C7-AF27-5B71AE32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E3EC4B-4013-4365-B9B5-906D464F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048FB0-5652-4EC2-904F-19BD16690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909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114E3-F9AB-40A8-AB41-F9CAEFC79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4480DC-5A0C-488B-BC9F-CF578FC0B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D16603-3546-49B6-90EE-B6DD1AAD3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1F7794-FC2A-4119-8CCC-2873EDA13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75CF37-39AC-43EB-89F1-58D1B957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BE553A-A0A8-4396-922E-E196B45CA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148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B90E37-F4D2-4722-A8E4-2FF7189F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85E193-AE8A-4A04-B50A-3A30A8C96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CA5147-12FD-4164-A25E-9CEF61142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38EF830-D20B-43E5-AC43-2E86E5331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3B287A1-CE81-46AD-81A5-C8EFE4F4F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E7BAA86-C712-49B7-A050-BD6E3106C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D461541-4B0D-483A-B50B-400F9F94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C2894D3-6538-4FB9-9364-DF07FF854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292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F6F604-4B58-409D-9C72-2B5BCE660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B09FE1-5789-48C3-9D3E-0433E7DF5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4501CEF-9E42-4395-83DC-46C39488D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1D665BF-25BD-41F6-AA5A-CC69542CC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994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80EC9DD-647A-418A-82B8-ED5FDADAE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E7B67CF-79B5-4251-9043-8DB86F05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A552011-D698-4524-935F-084C6FC00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610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021DAC-004B-4F16-99AC-B93D53D3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549FB6-771C-432A-B67B-897B46E83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9FA959-CBCF-48CF-80A4-F1163305D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A1434D-2153-46C2-9129-B2D166047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FC47FE-A2C4-4698-BCDD-127154CF0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01B249-0497-42F5-94FB-D311071F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450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8D4B01-DF82-4C72-8715-C47B34C38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E697CE-5574-47B9-9025-786B0AAF56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E237E7-3270-46CC-A32C-74A83F134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022919-7450-41CB-BE1F-40B1ED24D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0381DD-3C85-4FBE-A285-2C1BC77E9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8BF833-AEEC-48B1-BF0B-8B90AE5FE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544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7BC80-D73D-4B94-A5E2-A2067301A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FFF22F-2402-4293-89B8-D541CF62D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C14534-FD38-40A6-8EC2-B856CBA52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5FB2A-CCD4-40E9-A483-C871B38FF2F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2979CE-626B-46EF-9EC0-96AFA744F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F4172-3CE1-43C2-9E92-AC8216C70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A6186-151D-4687-9194-4FBCAB297A4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68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AC162-830B-4B37-8287-DCB1B98949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JAIRON ROBERTO PICHILLA NAJERA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D937A7E-B66D-478F-9E25-16595A71A5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507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AC17F-1694-4C70-B911-72C6876C4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6397DD-E286-4E27-B03D-B66DD1EA1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HOLA BUENOS DIAS, COMO ESTAS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8548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806075-B281-4062-9410-0F18F9D41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EEA145-16E6-4D7B-8EDD-10A2FE27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55A48052-C42B-4477-B4BF-BE510F28392E}"/>
              </a:ext>
            </a:extLst>
          </p:cNvPr>
          <p:cNvGrpSpPr/>
          <p:nvPr/>
        </p:nvGrpSpPr>
        <p:grpSpPr>
          <a:xfrm>
            <a:off x="4153435" y="2598312"/>
            <a:ext cx="1991933" cy="1883536"/>
            <a:chOff x="4153435" y="2598312"/>
            <a:chExt cx="1991933" cy="1883536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02E1FAA8-10D5-42D0-B96C-C2E8EBF95F61}"/>
                </a:ext>
              </a:extLst>
            </p:cNvPr>
            <p:cNvSpPr/>
            <p:nvPr/>
          </p:nvSpPr>
          <p:spPr>
            <a:xfrm>
              <a:off x="4153435" y="2598312"/>
              <a:ext cx="1991933" cy="18835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: 5 puntas 3">
              <a:extLst>
                <a:ext uri="{FF2B5EF4-FFF2-40B4-BE49-F238E27FC236}">
                  <a16:creationId xmlns:a16="http://schemas.microsoft.com/office/drawing/2014/main" id="{C61A8D09-7256-417C-98C3-D7ABD3F00E44}"/>
                </a:ext>
              </a:extLst>
            </p:cNvPr>
            <p:cNvSpPr/>
            <p:nvPr/>
          </p:nvSpPr>
          <p:spPr>
            <a:xfrm>
              <a:off x="4202805" y="2598312"/>
              <a:ext cx="1893195" cy="166137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60571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Panorámica</PresentationFormat>
  <Paragraphs>2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JAIRON ROBERTO PICHILLA NAJERA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JAIRON ROBERTO PICHILLA NAJERA</dc:title>
  <dc:creator>GNet</dc:creator>
  <cp:lastModifiedBy>GNet</cp:lastModifiedBy>
  <cp:revision>2</cp:revision>
  <dcterms:created xsi:type="dcterms:W3CDTF">2025-10-31T16:08:01Z</dcterms:created>
  <dcterms:modified xsi:type="dcterms:W3CDTF">2025-10-31T16:13:44Z</dcterms:modified>
</cp:coreProperties>
</file>