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8D375-5B17-446B-9E29-2A292877B45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5EA8-113B-4FB1-AB62-114167ACF4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24645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8D375-5B17-446B-9E29-2A292877B45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5EA8-113B-4FB1-AB62-114167ACF4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0774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8D375-5B17-446B-9E29-2A292877B45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5EA8-113B-4FB1-AB62-114167ACF4EA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04610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8D375-5B17-446B-9E29-2A292877B45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5EA8-113B-4FB1-AB62-114167ACF4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58779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8D375-5B17-446B-9E29-2A292877B45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5EA8-113B-4FB1-AB62-114167ACF4EA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47449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8D375-5B17-446B-9E29-2A292877B45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5EA8-113B-4FB1-AB62-114167ACF4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140236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8D375-5B17-446B-9E29-2A292877B45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5EA8-113B-4FB1-AB62-114167ACF4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891882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8D375-5B17-446B-9E29-2A292877B45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5EA8-113B-4FB1-AB62-114167ACF4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57787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8D375-5B17-446B-9E29-2A292877B45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5EA8-113B-4FB1-AB62-114167ACF4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8176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8D375-5B17-446B-9E29-2A292877B45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5EA8-113B-4FB1-AB62-114167ACF4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2584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8D375-5B17-446B-9E29-2A292877B45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5EA8-113B-4FB1-AB62-114167ACF4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77692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8D375-5B17-446B-9E29-2A292877B45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5EA8-113B-4FB1-AB62-114167ACF4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3830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8D375-5B17-446B-9E29-2A292877B45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5EA8-113B-4FB1-AB62-114167ACF4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41845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8D375-5B17-446B-9E29-2A292877B45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5EA8-113B-4FB1-AB62-114167ACF4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8954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8D375-5B17-446B-9E29-2A292877B45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5EA8-113B-4FB1-AB62-114167ACF4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72087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8D375-5B17-446B-9E29-2A292877B45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45EA8-113B-4FB1-AB62-114167ACF4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1939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8D375-5B17-446B-9E29-2A292877B45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1A45EA8-113B-4FB1-AB62-114167ACF4E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09561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Silvana </a:t>
            </a:r>
            <a:r>
              <a:rPr lang="es-ES" dirty="0" err="1" smtClean="0"/>
              <a:t>anali</a:t>
            </a:r>
            <a:r>
              <a:rPr lang="es-ES" dirty="0" smtClean="0"/>
              <a:t> </a:t>
            </a:r>
            <a:r>
              <a:rPr lang="es-ES" dirty="0" err="1" smtClean="0"/>
              <a:t>Perez</a:t>
            </a:r>
            <a:r>
              <a:rPr lang="es-ES" dirty="0" smtClean="0"/>
              <a:t> Santos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5922732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ojos, en su lugar pueden mover la cabeza asta </a:t>
            </a:r>
            <a:r>
              <a:rPr lang="es-ES" dirty="0"/>
              <a:t>2</a:t>
            </a:r>
            <a:r>
              <a:rPr lang="es-ES" dirty="0" smtClean="0"/>
              <a:t>70 grados 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412066" y="3903133"/>
            <a:ext cx="1007533" cy="990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Combinar 7"/>
          <p:cNvSpPr/>
          <p:nvPr/>
        </p:nvSpPr>
        <p:spPr>
          <a:xfrm>
            <a:off x="3022901" y="5001880"/>
            <a:ext cx="897467" cy="465667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 flipH="1" flipV="1">
            <a:off x="3113084" y="4719440"/>
            <a:ext cx="1495427" cy="17933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xtracto 6"/>
          <p:cNvSpPr/>
          <p:nvPr/>
        </p:nvSpPr>
        <p:spPr>
          <a:xfrm flipH="1">
            <a:off x="3785324" y="4520804"/>
            <a:ext cx="1015275" cy="770863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fffffffffffffffffff5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0920492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8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Rios</a:t>
            </a:r>
            <a:r>
              <a:rPr lang="es-ES" dirty="0" smtClean="0"/>
              <a:t> que parecen sangre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En la </a:t>
            </a:r>
            <a:r>
              <a:rPr lang="es-ES" dirty="0" err="1" smtClean="0"/>
              <a:t>antartida</a:t>
            </a:r>
            <a:r>
              <a:rPr lang="es-ES" dirty="0" smtClean="0"/>
              <a:t> se conocen las cascadas de sangre pero en realidad son rojas por el hierro en el agua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1511366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49</Words>
  <Application>Microsoft Office PowerPoint</Application>
  <PresentationFormat>Panorámica</PresentationFormat>
  <Paragraphs>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Faceta</vt:lpstr>
      <vt:lpstr>Silvana anali Perez Santos</vt:lpstr>
      <vt:lpstr>Los Buhos</vt:lpstr>
      <vt:lpstr>Rios que parecen sangre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Silvana anali Perez Santos</dc:title>
  <dc:creator>GNet</dc:creator>
  <cp:lastModifiedBy>GNet</cp:lastModifiedBy>
  <cp:revision>3</cp:revision>
  <dcterms:created xsi:type="dcterms:W3CDTF">2025-10-17T16:04:22Z</dcterms:created>
  <dcterms:modified xsi:type="dcterms:W3CDTF">2025-10-17T16:22:22Z</dcterms:modified>
</cp:coreProperties>
</file>