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82" y="2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C8F95-A60D-4D9C-8E00-E95E4DC860B3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27629-1389-464C-B24F-05CAAB2008C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22996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C8F95-A60D-4D9C-8E00-E95E4DC860B3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27629-1389-464C-B24F-05CAAB2008C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58666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C8F95-A60D-4D9C-8E00-E95E4DC860B3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27629-1389-464C-B24F-05CAAB2008C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5988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C8F95-A60D-4D9C-8E00-E95E4DC860B3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27629-1389-464C-B24F-05CAAB2008C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34569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C8F95-A60D-4D9C-8E00-E95E4DC860B3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27629-1389-464C-B24F-05CAAB2008C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13519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C8F95-A60D-4D9C-8E00-E95E4DC860B3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27629-1389-464C-B24F-05CAAB2008C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57647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C8F95-A60D-4D9C-8E00-E95E4DC860B3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27629-1389-464C-B24F-05CAAB2008C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32213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C8F95-A60D-4D9C-8E00-E95E4DC860B3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27629-1389-464C-B24F-05CAAB2008C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62582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C8F95-A60D-4D9C-8E00-E95E4DC860B3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27629-1389-464C-B24F-05CAAB2008C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71357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C8F95-A60D-4D9C-8E00-E95E4DC860B3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27629-1389-464C-B24F-05CAAB2008C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66068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C8F95-A60D-4D9C-8E00-E95E4DC860B3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27629-1389-464C-B24F-05CAAB2008C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23879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2C8F95-A60D-4D9C-8E00-E95E4DC860B3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327629-1389-464C-B24F-05CAAB2008C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79308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Silvana </a:t>
            </a:r>
            <a:r>
              <a:rPr lang="es-ES" dirty="0" err="1" smtClean="0"/>
              <a:t>anali</a:t>
            </a:r>
            <a:r>
              <a:rPr lang="es-ES" dirty="0" smtClean="0"/>
              <a:t> </a:t>
            </a:r>
            <a:r>
              <a:rPr lang="es-ES" dirty="0" err="1" smtClean="0"/>
              <a:t>perez</a:t>
            </a:r>
            <a:r>
              <a:rPr lang="es-ES" dirty="0" smtClean="0"/>
              <a:t> santos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Tercero C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443182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HOLIII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512553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 dirty="0"/>
          </a:p>
        </p:txBody>
      </p:sp>
      <p:grpSp>
        <p:nvGrpSpPr>
          <p:cNvPr id="6" name="Grupo 5"/>
          <p:cNvGrpSpPr/>
          <p:nvPr/>
        </p:nvGrpSpPr>
        <p:grpSpPr>
          <a:xfrm>
            <a:off x="4643967" y="2930523"/>
            <a:ext cx="2336800" cy="2015067"/>
            <a:chOff x="4643967" y="2930523"/>
            <a:chExt cx="2336800" cy="2015067"/>
          </a:xfrm>
        </p:grpSpPr>
        <p:sp>
          <p:nvSpPr>
            <p:cNvPr id="5" name="Elipse 4"/>
            <p:cNvSpPr/>
            <p:nvPr/>
          </p:nvSpPr>
          <p:spPr>
            <a:xfrm>
              <a:off x="4643967" y="2930523"/>
              <a:ext cx="2336800" cy="201506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  <p:sp>
          <p:nvSpPr>
            <p:cNvPr id="4" name="Estrella de 5 puntas 3"/>
            <p:cNvSpPr/>
            <p:nvPr/>
          </p:nvSpPr>
          <p:spPr>
            <a:xfrm>
              <a:off x="4936067" y="2942960"/>
              <a:ext cx="1752600" cy="1710266"/>
            </a:xfrm>
            <a:prstGeom prst="star5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</p:grpSp>
    </p:spTree>
    <p:extLst>
      <p:ext uri="{BB962C8B-B14F-4D97-AF65-F5344CB8AC3E}">
        <p14:creationId xmlns:p14="http://schemas.microsoft.com/office/powerpoint/2010/main" val="1584655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7</Words>
  <Application>Microsoft Office PowerPoint</Application>
  <PresentationFormat>Panorámica</PresentationFormat>
  <Paragraphs>3</Paragraphs>
  <Slides>3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Silvana anali perez santos</vt:lpstr>
      <vt:lpstr>HOLIII 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Silvana anali perez santos</dc:title>
  <dc:creator>GNet</dc:creator>
  <cp:lastModifiedBy>GNet</cp:lastModifiedBy>
  <cp:revision>2</cp:revision>
  <dcterms:created xsi:type="dcterms:W3CDTF">2025-10-31T16:09:08Z</dcterms:created>
  <dcterms:modified xsi:type="dcterms:W3CDTF">2025-10-31T16:13:44Z</dcterms:modified>
</cp:coreProperties>
</file>