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731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041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739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450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209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715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07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480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28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27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744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BCC5-A849-41E0-8494-24D3161ED9F9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B41E6-B3AA-43BA-B86E-C9D36BD312E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83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Wualquiria</a:t>
            </a:r>
            <a:r>
              <a:rPr lang="es-ES" dirty="0" smtClean="0"/>
              <a:t> de los </a:t>
            </a:r>
            <a:r>
              <a:rPr lang="es-ES" dirty="0" err="1" smtClean="0"/>
              <a:t>Angeles</a:t>
            </a:r>
            <a:r>
              <a:rPr lang="es-ES" dirty="0" smtClean="0"/>
              <a:t> Quevedo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121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DOGBOY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0150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883511" y="2345167"/>
            <a:ext cx="3227294" cy="2893807"/>
            <a:chOff x="3883511" y="2345167"/>
            <a:chExt cx="3227294" cy="2893807"/>
          </a:xfrm>
        </p:grpSpPr>
        <p:sp>
          <p:nvSpPr>
            <p:cNvPr id="5" name="Elipse 4"/>
            <p:cNvSpPr/>
            <p:nvPr/>
          </p:nvSpPr>
          <p:spPr>
            <a:xfrm>
              <a:off x="3883511" y="2345167"/>
              <a:ext cx="3227294" cy="289380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087906" y="2345167"/>
              <a:ext cx="2818504" cy="2614109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34946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Wualquiria de los Angeles Quevedo Morales</vt:lpstr>
      <vt:lpstr>DOGBOY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Wualquiria de los Angeles Quevedo Morales</dc:title>
  <dc:creator>GNet</dc:creator>
  <cp:lastModifiedBy>GNet</cp:lastModifiedBy>
  <cp:revision>2</cp:revision>
  <dcterms:created xsi:type="dcterms:W3CDTF">2025-10-31T16:09:00Z</dcterms:created>
  <dcterms:modified xsi:type="dcterms:W3CDTF">2025-10-31T16:13:42Z</dcterms:modified>
</cp:coreProperties>
</file>