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380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8290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909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073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709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221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309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916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716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7014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541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7147C-8192-4C03-B51D-62643179E5F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629F7-BD48-436F-BCBB-79CF4DB2024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211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Erika </a:t>
            </a:r>
            <a:r>
              <a:rPr lang="es-GT" dirty="0" err="1" smtClean="0"/>
              <a:t>Yamilet</a:t>
            </a:r>
            <a:r>
              <a:rPr lang="es-GT" dirty="0" smtClean="0"/>
              <a:t> Rodas </a:t>
            </a:r>
            <a:r>
              <a:rPr lang="es-GT" dirty="0" err="1" smtClean="0"/>
              <a:t>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</a:t>
            </a:r>
            <a:r>
              <a:rPr lang="es-GT" dirty="0" err="1" smtClean="0"/>
              <a:t>Basico</a:t>
            </a:r>
            <a:r>
              <a:rPr lang="es-GT" dirty="0" smtClean="0"/>
              <a:t> </a:t>
            </a:r>
          </a:p>
          <a:p>
            <a:r>
              <a:rPr lang="es-GT" dirty="0" err="1" smtClean="0"/>
              <a:t>Seccion</a:t>
            </a:r>
            <a:r>
              <a:rPr lang="es-GT" dirty="0" smtClean="0"/>
              <a:t>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6547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a todos, mi nombre es Erika Rodas y estudio en el INEB de Santa Cruz Naranjo, Santa Rosa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88482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6" name="Grupo 5"/>
          <p:cNvGrpSpPr/>
          <p:nvPr/>
        </p:nvGrpSpPr>
        <p:grpSpPr>
          <a:xfrm>
            <a:off x="3803650" y="2112168"/>
            <a:ext cx="4584700" cy="4068763"/>
            <a:chOff x="3803650" y="2112168"/>
            <a:chExt cx="4584700" cy="4068763"/>
          </a:xfrm>
        </p:grpSpPr>
        <p:sp>
          <p:nvSpPr>
            <p:cNvPr id="4" name="Elipse 3"/>
            <p:cNvSpPr/>
            <p:nvPr/>
          </p:nvSpPr>
          <p:spPr>
            <a:xfrm>
              <a:off x="3803650" y="2112168"/>
              <a:ext cx="4584700" cy="40687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5111750" y="3378199"/>
              <a:ext cx="1968500" cy="15367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961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Erika Yamilet Rodas Hernandez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Erika Yamilet Rodas Hernandez</dc:title>
  <dc:creator>GNet</dc:creator>
  <cp:lastModifiedBy>GNet</cp:lastModifiedBy>
  <cp:revision>2</cp:revision>
  <dcterms:created xsi:type="dcterms:W3CDTF">2025-10-30T14:02:41Z</dcterms:created>
  <dcterms:modified xsi:type="dcterms:W3CDTF">2025-10-30T14:06:35Z</dcterms:modified>
</cp:coreProperties>
</file>