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909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966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211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6392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57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5166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35281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1285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704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882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9240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999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65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277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7254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198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1091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A875A2-E380-49DA-AF39-C1F0145D8F5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938FF5-6DB6-42E0-879E-F61EF5E74AF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0161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Melany</a:t>
            </a:r>
            <a:r>
              <a:rPr lang="es-ES" dirty="0" smtClean="0"/>
              <a:t> Vanesa Ruano Santos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3.ro básico sección “B”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18467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porque contiene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53271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/>
              <a:t>A</a:t>
            </a:r>
            <a:r>
              <a:rPr lang="es-ES" dirty="0" err="1" smtClean="0"/>
              <a:t>ntartida</a:t>
            </a:r>
            <a:r>
              <a:rPr lang="es-ES" dirty="0" smtClean="0"/>
              <a:t> se conocen las cascadas de sangre pero en realidad son rojas por el hierro en el agua.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4451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12</TotalTime>
  <Words>53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Melany Vanesa Ruano Santos</vt:lpstr>
      <vt:lpstr>Los pulpos</vt:lpstr>
      <vt:lpstr>Rios que parecen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Melany Vanesa Ruano Santos</dc:title>
  <dc:creator>GNet</dc:creator>
  <cp:lastModifiedBy>GNet</cp:lastModifiedBy>
  <cp:revision>3</cp:revision>
  <dcterms:created xsi:type="dcterms:W3CDTF">2025-10-09T13:59:09Z</dcterms:created>
  <dcterms:modified xsi:type="dcterms:W3CDTF">2025-10-09T14:11:28Z</dcterms:modified>
</cp:coreProperties>
</file>