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3" autoAdjust="0"/>
    <p:restoredTop sz="94660"/>
  </p:normalViewPr>
  <p:slideViewPr>
    <p:cSldViewPr snapToGrid="0">
      <p:cViewPr varScale="1">
        <p:scale>
          <a:sx n="70" d="100"/>
          <a:sy n="70" d="100"/>
        </p:scale>
        <p:origin x="8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2670E-89AB-4538-83B3-F50C648BC0AB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0DF8E-22FF-4DD9-B4CB-1E1D2F6330A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455002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2670E-89AB-4538-83B3-F50C648BC0AB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0DF8E-22FF-4DD9-B4CB-1E1D2F6330A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96332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2670E-89AB-4538-83B3-F50C648BC0AB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0DF8E-22FF-4DD9-B4CB-1E1D2F6330A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905466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2670E-89AB-4538-83B3-F50C648BC0AB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0DF8E-22FF-4DD9-B4CB-1E1D2F6330A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61597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2670E-89AB-4538-83B3-F50C648BC0AB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0DF8E-22FF-4DD9-B4CB-1E1D2F6330A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842251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2670E-89AB-4538-83B3-F50C648BC0AB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0DF8E-22FF-4DD9-B4CB-1E1D2F6330A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01908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2670E-89AB-4538-83B3-F50C648BC0AB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0DF8E-22FF-4DD9-B4CB-1E1D2F6330A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764061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2670E-89AB-4538-83B3-F50C648BC0AB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0DF8E-22FF-4DD9-B4CB-1E1D2F6330A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930370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2670E-89AB-4538-83B3-F50C648BC0AB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0DF8E-22FF-4DD9-B4CB-1E1D2F6330A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2688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2670E-89AB-4538-83B3-F50C648BC0AB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0DF8E-22FF-4DD9-B4CB-1E1D2F6330A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68045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GT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2670E-89AB-4538-83B3-F50C648BC0AB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00DF8E-22FF-4DD9-B4CB-1E1D2F6330A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126294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GT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GT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F2670E-89AB-4538-83B3-F50C648BC0AB}" type="datetimeFigureOut">
              <a:rPr lang="es-GT" smtClean="0"/>
              <a:t>30/10/2025</a:t>
            </a:fld>
            <a:endParaRPr lang="es-GT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00DF8E-22FF-4DD9-B4CB-1E1D2F6330A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407043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G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 smtClean="0"/>
              <a:t>Melany</a:t>
            </a:r>
            <a:r>
              <a:rPr lang="es-ES" dirty="0" smtClean="0"/>
              <a:t> Vanesa Ruano Santos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Tercero Básico sección “B”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403584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Hola buenos días, mi nombre es </a:t>
            </a:r>
            <a:r>
              <a:rPr lang="es-ES" dirty="0" err="1" smtClean="0"/>
              <a:t>Melany</a:t>
            </a:r>
            <a:r>
              <a:rPr lang="es-ES" dirty="0" smtClean="0"/>
              <a:t> Santos y estudio en el INEB de santa cruz naranjo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4611440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 dirty="0"/>
          </a:p>
        </p:txBody>
      </p:sp>
      <p:grpSp>
        <p:nvGrpSpPr>
          <p:cNvPr id="6" name="Grupo 5"/>
          <p:cNvGrpSpPr/>
          <p:nvPr/>
        </p:nvGrpSpPr>
        <p:grpSpPr>
          <a:xfrm>
            <a:off x="4533900" y="2521744"/>
            <a:ext cx="3759200" cy="3561556"/>
            <a:chOff x="4533900" y="2521744"/>
            <a:chExt cx="3759200" cy="3561556"/>
          </a:xfrm>
        </p:grpSpPr>
        <p:sp>
          <p:nvSpPr>
            <p:cNvPr id="4" name="Elipse 3"/>
            <p:cNvSpPr/>
            <p:nvPr/>
          </p:nvSpPr>
          <p:spPr>
            <a:xfrm>
              <a:off x="4533900" y="2521744"/>
              <a:ext cx="3759200" cy="3561556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  <p:sp>
          <p:nvSpPr>
            <p:cNvPr id="5" name="Estrella de 5 puntas 4"/>
            <p:cNvSpPr/>
            <p:nvPr/>
          </p:nvSpPr>
          <p:spPr>
            <a:xfrm>
              <a:off x="5816600" y="3654822"/>
              <a:ext cx="1524000" cy="1399778"/>
            </a:xfrm>
            <a:prstGeom prst="star5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GT"/>
            </a:p>
          </p:txBody>
        </p:sp>
      </p:grpSp>
    </p:spTree>
    <p:extLst>
      <p:ext uri="{BB962C8B-B14F-4D97-AF65-F5344CB8AC3E}">
        <p14:creationId xmlns:p14="http://schemas.microsoft.com/office/powerpoint/2010/main" val="2509900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28</Words>
  <Application>Microsoft Office PowerPoint</Application>
  <PresentationFormat>Panorámica</PresentationFormat>
  <Paragraphs>3</Paragraphs>
  <Slides>3</Slides>
  <Notes>0</Notes>
  <HiddenSlides>1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Melany Vanesa Ruano Santos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Melany Vanesa Ruano Santos</dc:title>
  <dc:creator>GNet</dc:creator>
  <cp:lastModifiedBy>GNet</cp:lastModifiedBy>
  <cp:revision>2</cp:revision>
  <dcterms:created xsi:type="dcterms:W3CDTF">2025-10-30T14:02:40Z</dcterms:created>
  <dcterms:modified xsi:type="dcterms:W3CDTF">2025-10-30T14:06:54Z</dcterms:modified>
</cp:coreProperties>
</file>