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69741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548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0958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234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2555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189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5547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551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243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060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056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730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38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055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3743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331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309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DA558A-FD9F-4233-B541-1E22FBD7248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28D0FCD-81C9-460A-A284-0A76FB7389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75302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Melany</a:t>
            </a:r>
            <a:r>
              <a:rPr lang="es-GT" dirty="0" smtClean="0"/>
              <a:t> el vira silvestre Aguilar    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804339"/>
            <a:ext cx="9144000" cy="1655762"/>
          </a:xfrm>
        </p:spPr>
        <p:txBody>
          <a:bodyPr/>
          <a:lstStyle/>
          <a:p>
            <a:r>
              <a:rPr lang="es-GT" dirty="0" smtClean="0"/>
              <a:t>3ro básico sección B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546291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loros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Se reconocen por su nombre cada uno tiene un sonido único y los demás loros lo usan para llamarlos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07477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5000">
        <p:split orient="vert"/>
      </p:transition>
    </mc:Choice>
    <mc:Fallback>
      <p:transition spd="slow" advClick="0" advTm="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  en venus, por que tarda mas tiempo en </a:t>
            </a:r>
            <a:r>
              <a:rPr lang="es-GT" dirty="0" err="1" smtClean="0"/>
              <a:t>jirar</a:t>
            </a:r>
            <a:r>
              <a:rPr lang="es-GT" dirty="0" smtClean="0"/>
              <a:t> en si mismo que llenar una vuelta de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5186995" y="4758116"/>
            <a:ext cx="1478010" cy="12218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60668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12</TotalTime>
  <Words>57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Melany el vira silvestre Aguilar     </vt:lpstr>
      <vt:lpstr>Los loros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Melany el vira silvestre Aguilar</dc:title>
  <dc:creator>GNet</dc:creator>
  <cp:lastModifiedBy>GNet</cp:lastModifiedBy>
  <cp:revision>2</cp:revision>
  <dcterms:created xsi:type="dcterms:W3CDTF">2025-10-23T13:56:56Z</dcterms:created>
  <dcterms:modified xsi:type="dcterms:W3CDTF">2025-10-23T14:09:52Z</dcterms:modified>
</cp:coreProperties>
</file>