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0022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44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1568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554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7362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3843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193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966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2811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422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707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142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197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733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094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871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286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3FBD19E-841B-4C7A-8B74-42787D962C3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D1846A0-4F77-4FCB-AF8C-DFE7B733A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2638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José David Suarez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Básico sección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36703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día dura mas que un año, porque tarda mas tiempo en girar sobre si mismo que en dar una vuelta alrededor del sol.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281954" y="833480"/>
            <a:ext cx="1472750" cy="13085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Rectángulo 5"/>
          <p:cNvSpPr/>
          <p:nvPr/>
        </p:nvSpPr>
        <p:spPr>
          <a:xfrm>
            <a:off x="10284977" y="5526860"/>
            <a:ext cx="1505119" cy="1181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782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completamente redonda, es un poco mas ancha por el Ecuador y mas aplastada por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269182" y="445062"/>
            <a:ext cx="1577947" cy="16208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6743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56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José David Suarez Santos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José David Suarez Santos</dc:title>
  <dc:creator>GNet</dc:creator>
  <cp:lastModifiedBy>GNet</cp:lastModifiedBy>
  <cp:revision>3</cp:revision>
  <dcterms:created xsi:type="dcterms:W3CDTF">2025-10-24T16:06:08Z</dcterms:created>
  <dcterms:modified xsi:type="dcterms:W3CDTF">2025-10-24T16:22:34Z</dcterms:modified>
</cp:coreProperties>
</file>