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397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191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8025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656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83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273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590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570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1598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565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928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6080-2639-4FD5-AF16-401F3189C28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ACEC7-B834-4B3D-9D35-3535145C3C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637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José David Suarez Santos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184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 venida de cristo esta cerca, y se van a ir al infierno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49848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159305" y="2241494"/>
            <a:ext cx="2913133" cy="3204446"/>
            <a:chOff x="4159305" y="2241494"/>
            <a:chExt cx="2913133" cy="3204446"/>
          </a:xfrm>
        </p:grpSpPr>
        <p:sp>
          <p:nvSpPr>
            <p:cNvPr id="5" name="Elipse 4"/>
            <p:cNvSpPr/>
            <p:nvPr/>
          </p:nvSpPr>
          <p:spPr>
            <a:xfrm>
              <a:off x="4159305" y="2241494"/>
              <a:ext cx="2913133" cy="3204446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507262" y="2768715"/>
              <a:ext cx="2217217" cy="18288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27429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</Words>
  <Application>Microsoft Office PowerPoint</Application>
  <PresentationFormat>Panorámica</PresentationFormat>
  <Paragraphs>2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José David Suarez Santos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José David Suarez Santos</dc:title>
  <dc:creator>GNet</dc:creator>
  <cp:lastModifiedBy>GNet</cp:lastModifiedBy>
  <cp:revision>2</cp:revision>
  <dcterms:created xsi:type="dcterms:W3CDTF">2025-10-31T16:04:59Z</dcterms:created>
  <dcterms:modified xsi:type="dcterms:W3CDTF">2025-10-31T16:13:42Z</dcterms:modified>
</cp:coreProperties>
</file>