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905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8292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3994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052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1868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8250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2717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857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39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142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7145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6973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2737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349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274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3045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71535-6798-4899-8D2E-A7DF16FA680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FC3FA29-E4FF-4256-95F4-A709662A73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9165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Yoselin</a:t>
            </a:r>
            <a:r>
              <a:rPr lang="es-ES" dirty="0" smtClean="0"/>
              <a:t> </a:t>
            </a:r>
            <a:r>
              <a:rPr lang="es-ES" dirty="0" err="1" smtClean="0"/>
              <a:t>Sofia</a:t>
            </a:r>
            <a:r>
              <a:rPr lang="es-ES" dirty="0" smtClean="0"/>
              <a:t> </a:t>
            </a:r>
            <a:r>
              <a:rPr lang="es-ES" dirty="0" err="1" smtClean="0"/>
              <a:t>Arevalo</a:t>
            </a:r>
            <a:r>
              <a:rPr lang="es-ES" dirty="0" smtClean="0"/>
              <a:t> </a:t>
            </a:r>
            <a:r>
              <a:rPr lang="es-ES" dirty="0" err="1" smtClean="0"/>
              <a:t>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283019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302598" y="2581835"/>
            <a:ext cx="3905026" cy="93591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El ajolote : puede regenerar partes de su cuerpo, como la cola, las patas y hasta partes de su cerebro</a:t>
            </a:r>
            <a:endParaRPr lang="es-G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01975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Yoselin Sofia Arevalo Mejia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Yoselin Sofia Arevalo Mejia</dc:title>
  <dc:creator>GNet</dc:creator>
  <cp:lastModifiedBy>GNet</cp:lastModifiedBy>
  <cp:revision>2</cp:revision>
  <dcterms:created xsi:type="dcterms:W3CDTF">2025-10-08T14:01:03Z</dcterms:created>
  <dcterms:modified xsi:type="dcterms:W3CDTF">2025-10-08T14:13:19Z</dcterms:modified>
</cp:coreProperties>
</file>