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7658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021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1007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502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0727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8301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3307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42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029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453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334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050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296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743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8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8640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307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C19FC17-C020-4A3B-A012-7034B8B6F51B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3510F7-805A-4AF4-98EC-BDAA7F130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1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Yoselin Sofia Arévalo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3070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tarda mas que un año, porque tarda mas tiempo en dar una vuelta sobre si mismo que en dar una vuelta alrededor del sol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474259" y="182880"/>
            <a:ext cx="2893807" cy="2743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35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8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Yoselin Sofia Arévalo Mejía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Yoselin Sofia Arévalo Mejía</dc:title>
  <dc:creator>GNet</dc:creator>
  <cp:lastModifiedBy>GNet</cp:lastModifiedBy>
  <cp:revision>2</cp:revision>
  <dcterms:created xsi:type="dcterms:W3CDTF">2025-10-29T13:56:26Z</dcterms:created>
  <dcterms:modified xsi:type="dcterms:W3CDTF">2025-10-29T14:04:43Z</dcterms:modified>
</cp:coreProperties>
</file>