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DDC2-2F35-4302-ADCF-E87F941D720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ACD0C-303A-4E99-AC8F-13C7F134E1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2018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DDC2-2F35-4302-ADCF-E87F941D720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ACD0C-303A-4E99-AC8F-13C7F134E1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2147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DDC2-2F35-4302-ADCF-E87F941D720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ACD0C-303A-4E99-AC8F-13C7F134E1A0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14432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DDC2-2F35-4302-ADCF-E87F941D720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ACD0C-303A-4E99-AC8F-13C7F134E1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50472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DDC2-2F35-4302-ADCF-E87F941D720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ACD0C-303A-4E99-AC8F-13C7F134E1A0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26122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DDC2-2F35-4302-ADCF-E87F941D720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ACD0C-303A-4E99-AC8F-13C7F134E1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52348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DDC2-2F35-4302-ADCF-E87F941D720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ACD0C-303A-4E99-AC8F-13C7F134E1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4989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DDC2-2F35-4302-ADCF-E87F941D720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ACD0C-303A-4E99-AC8F-13C7F134E1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2887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DDC2-2F35-4302-ADCF-E87F941D720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ACD0C-303A-4E99-AC8F-13C7F134E1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9260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DDC2-2F35-4302-ADCF-E87F941D720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ACD0C-303A-4E99-AC8F-13C7F134E1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126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DDC2-2F35-4302-ADCF-E87F941D720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ACD0C-303A-4E99-AC8F-13C7F134E1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9313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DDC2-2F35-4302-ADCF-E87F941D720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ACD0C-303A-4E99-AC8F-13C7F134E1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71882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DDC2-2F35-4302-ADCF-E87F941D720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ACD0C-303A-4E99-AC8F-13C7F134E1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782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DDC2-2F35-4302-ADCF-E87F941D720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ACD0C-303A-4E99-AC8F-13C7F134E1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8061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DDC2-2F35-4302-ADCF-E87F941D720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ACD0C-303A-4E99-AC8F-13C7F134E1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8302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DDC2-2F35-4302-ADCF-E87F941D720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ACD0C-303A-4E99-AC8F-13C7F134E1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011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DDDC2-2F35-4302-ADCF-E87F941D720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20ACD0C-303A-4E99-AC8F-13C7F134E1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3705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Yeferson</a:t>
            </a:r>
            <a:r>
              <a:rPr lang="es-ES" dirty="0" smtClean="0"/>
              <a:t> Roberto </a:t>
            </a:r>
            <a:r>
              <a:rPr lang="es-ES" dirty="0" err="1" smtClean="0"/>
              <a:t>barillas</a:t>
            </a:r>
            <a:r>
              <a:rPr lang="es-ES" dirty="0" smtClean="0"/>
              <a:t> morales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básico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2716069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725333" y="2802468"/>
            <a:ext cx="3784601" cy="92333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El ajolote: puede regenerar partes de su </a:t>
            </a:r>
            <a:r>
              <a:rPr lang="es-ES" dirty="0" err="1" smtClean="0">
                <a:solidFill>
                  <a:schemeClr val="bg1"/>
                </a:solidFill>
              </a:rPr>
              <a:t>cuerpo,como</a:t>
            </a:r>
            <a:r>
              <a:rPr lang="es-ES" dirty="0" smtClean="0">
                <a:solidFill>
                  <a:schemeClr val="bg1"/>
                </a:solidFill>
              </a:rPr>
              <a:t> la </a:t>
            </a:r>
            <a:r>
              <a:rPr lang="es-ES" dirty="0" err="1" smtClean="0">
                <a:solidFill>
                  <a:schemeClr val="bg1"/>
                </a:solidFill>
              </a:rPr>
              <a:t>cola,las</a:t>
            </a:r>
            <a:r>
              <a:rPr lang="es-ES" dirty="0" smtClean="0">
                <a:solidFill>
                  <a:schemeClr val="bg1"/>
                </a:solidFill>
              </a:rPr>
              <a:t> patas y hasta partes de su cerebro</a:t>
            </a:r>
            <a:endParaRPr lang="es-G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88339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24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Yeferson Roberto barillas morales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Yeferson Roberto barillas morales</dc:title>
  <dc:creator>GNet</dc:creator>
  <cp:lastModifiedBy>GNet</cp:lastModifiedBy>
  <cp:revision>2</cp:revision>
  <dcterms:created xsi:type="dcterms:W3CDTF">2025-10-08T14:01:06Z</dcterms:created>
  <dcterms:modified xsi:type="dcterms:W3CDTF">2025-10-08T14:13:26Z</dcterms:modified>
</cp:coreProperties>
</file>