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635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407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9856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856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6744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7652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3423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0207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2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721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54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9316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084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758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970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509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624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128D3-9C7A-44B4-B95B-6F03957479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D46F-F821-43F2-8C12-8C63A47CDF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98751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Yeferson</a:t>
            </a:r>
            <a:r>
              <a:rPr lang="es-ES" dirty="0" smtClean="0"/>
              <a:t> Roberto </a:t>
            </a:r>
            <a:r>
              <a:rPr lang="es-ES" dirty="0" err="1" smtClean="0"/>
              <a:t>barillas</a:t>
            </a:r>
            <a:r>
              <a:rPr lang="es-ES" dirty="0" smtClean="0"/>
              <a:t> morales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55691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eso, giran la cabeza hasta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7679268" y="1885120"/>
            <a:ext cx="4072466" cy="3897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8466667" y="2827867"/>
            <a:ext cx="863600" cy="889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10117666" y="2827867"/>
            <a:ext cx="990601" cy="889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flipV="1">
            <a:off x="9330267" y="3874786"/>
            <a:ext cx="850052" cy="111760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9293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16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Yeferson Roberto barillas morales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Yeferson Roberto barillas morales</dc:title>
  <dc:creator>GNet</dc:creator>
  <cp:lastModifiedBy>GNet</cp:lastModifiedBy>
  <cp:revision>3</cp:revision>
  <dcterms:created xsi:type="dcterms:W3CDTF">2025-10-15T13:59:28Z</dcterms:created>
  <dcterms:modified xsi:type="dcterms:W3CDTF">2025-10-15T14:15:42Z</dcterms:modified>
</cp:coreProperties>
</file>