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54007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24608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36154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3857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44163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8601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89757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2305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4942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4633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84471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3851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73302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71715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26388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9982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59204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E8BA72F-5001-42DF-90FA-CAB14E993227}" type="datetimeFigureOut">
              <a:rPr lang="es-GT" smtClean="0"/>
              <a:t>29/10/2025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82333C8-E65A-4298-BF5E-98578E0A5A4D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233214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Yeferson</a:t>
            </a:r>
            <a:r>
              <a:rPr lang="es-ES" dirty="0" smtClean="0"/>
              <a:t> Roberto </a:t>
            </a:r>
            <a:r>
              <a:rPr lang="es-ES" dirty="0" err="1" smtClean="0"/>
              <a:t>barillas</a:t>
            </a:r>
            <a:r>
              <a:rPr lang="es-ES" dirty="0" smtClean="0"/>
              <a:t> morales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27578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Venus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Un día tarda mas que un año, porque tarda mas tiempo en dar una vuelta sobre si mismo que en dar una vuelta alrededor del sol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2480733" y="499534"/>
            <a:ext cx="2108200" cy="184573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93969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TM03457452[[fn=Celestial]]</Template>
  <TotalTime>8</TotalTime>
  <Words>34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Celestial</vt:lpstr>
      <vt:lpstr>Yeferson Roberto barillas morales</vt:lpstr>
      <vt:lpstr>Venus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Yeferson Roberto barillas morales</dc:title>
  <dc:creator>GNet</dc:creator>
  <cp:lastModifiedBy>GNet</cp:lastModifiedBy>
  <cp:revision>2</cp:revision>
  <dcterms:created xsi:type="dcterms:W3CDTF">2025-10-29T13:56:14Z</dcterms:created>
  <dcterms:modified xsi:type="dcterms:W3CDTF">2025-10-29T14:04:36Z</dcterms:modified>
</cp:coreProperties>
</file>